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28.jpg" ContentType="image/pn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259" r:id="rId3"/>
    <p:sldId id="260" r:id="rId4"/>
    <p:sldId id="261" r:id="rId5"/>
    <p:sldId id="303" r:id="rId6"/>
    <p:sldId id="262" r:id="rId7"/>
    <p:sldId id="263" r:id="rId8"/>
    <p:sldId id="264" r:id="rId9"/>
    <p:sldId id="265" r:id="rId10"/>
    <p:sldId id="302" r:id="rId11"/>
    <p:sldId id="266" r:id="rId12"/>
    <p:sldId id="298"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4" r:id="rId27"/>
    <p:sldId id="309" r:id="rId28"/>
    <p:sldId id="285" r:id="rId29"/>
    <p:sldId id="286" r:id="rId30"/>
    <p:sldId id="310" r:id="rId31"/>
    <p:sldId id="290" r:id="rId32"/>
    <p:sldId id="291" r:id="rId33"/>
    <p:sldId id="311" r:id="rId34"/>
    <p:sldId id="300" r:id="rId35"/>
    <p:sldId id="312" r:id="rId36"/>
    <p:sldId id="313" r:id="rId37"/>
    <p:sldId id="289" r:id="rId38"/>
    <p:sldId id="287" r:id="rId39"/>
    <p:sldId id="293" r:id="rId40"/>
    <p:sldId id="338" r:id="rId41"/>
    <p:sldId id="314" r:id="rId42"/>
    <p:sldId id="288" r:id="rId43"/>
    <p:sldId id="315" r:id="rId44"/>
    <p:sldId id="326" r:id="rId45"/>
    <p:sldId id="295" r:id="rId46"/>
    <p:sldId id="294" r:id="rId47"/>
    <p:sldId id="316" r:id="rId48"/>
    <p:sldId id="317" r:id="rId49"/>
    <p:sldId id="318" r:id="rId50"/>
    <p:sldId id="319" r:id="rId51"/>
    <p:sldId id="320" r:id="rId52"/>
    <p:sldId id="321" r:id="rId53"/>
    <p:sldId id="322" r:id="rId54"/>
    <p:sldId id="323" r:id="rId55"/>
    <p:sldId id="341" r:id="rId56"/>
    <p:sldId id="304" r:id="rId57"/>
    <p:sldId id="325" r:id="rId58"/>
    <p:sldId id="329" r:id="rId59"/>
    <p:sldId id="339" r:id="rId60"/>
    <p:sldId id="327" r:id="rId61"/>
    <p:sldId id="305" r:id="rId62"/>
    <p:sldId id="306" r:id="rId63"/>
    <p:sldId id="331" r:id="rId64"/>
    <p:sldId id="333" r:id="rId65"/>
    <p:sldId id="332" r:id="rId66"/>
    <p:sldId id="328" r:id="rId67"/>
    <p:sldId id="307" r:id="rId68"/>
    <p:sldId id="296" r:id="rId69"/>
    <p:sldId id="297" r:id="rId70"/>
    <p:sldId id="334" r:id="rId71"/>
    <p:sldId id="336" r:id="rId72"/>
    <p:sldId id="308" r:id="rId73"/>
    <p:sldId id="299" r:id="rId74"/>
    <p:sldId id="337" r:id="rId75"/>
    <p:sldId id="301"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F5CC2-33CB-E345-959A-0CF1021ED550}" v="5" dt="2021-10-01T13:20:39.1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28" autoAdjust="0"/>
    <p:restoredTop sz="94575"/>
  </p:normalViewPr>
  <p:slideViewPr>
    <p:cSldViewPr snapToGrid="0" showGuides="1">
      <p:cViewPr varScale="1">
        <p:scale>
          <a:sx n="103" d="100"/>
          <a:sy n="103" d="100"/>
        </p:scale>
        <p:origin x="1152" y="176"/>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u Zixuan" userId="4c5e795406c6d99f" providerId="LiveId" clId="{5D404331-7132-C841-968A-2AE965B0B17B}"/>
    <pc:docChg chg="undo custSel modSld">
      <pc:chgData name="Zhou Zixuan" userId="4c5e795406c6d99f" providerId="LiveId" clId="{5D404331-7132-C841-968A-2AE965B0B17B}" dt="2021-08-03T07:09:20.680" v="3344" actId="478"/>
      <pc:docMkLst>
        <pc:docMk/>
      </pc:docMkLst>
      <pc:sldChg chg="modNotesTx">
        <pc:chgData name="Zhou Zixuan" userId="4c5e795406c6d99f" providerId="LiveId" clId="{5D404331-7132-C841-968A-2AE965B0B17B}" dt="2021-08-02T01:53:44.954" v="1059" actId="20577"/>
        <pc:sldMkLst>
          <pc:docMk/>
          <pc:sldMk cId="723361187" sldId="256"/>
        </pc:sldMkLst>
      </pc:sldChg>
      <pc:sldChg chg="addSp modSp mod">
        <pc:chgData name="Zhou Zixuan" userId="4c5e795406c6d99f" providerId="LiveId" clId="{5D404331-7132-C841-968A-2AE965B0B17B}" dt="2021-08-01T13:33:50.760" v="536" actId="1076"/>
        <pc:sldMkLst>
          <pc:docMk/>
          <pc:sldMk cId="1639054334" sldId="259"/>
        </pc:sldMkLst>
        <pc:spChg chg="mod">
          <ac:chgData name="Zhou Zixuan" userId="4c5e795406c6d99f" providerId="LiveId" clId="{5D404331-7132-C841-968A-2AE965B0B17B}" dt="2021-08-01T13:33:30.787" v="527" actId="1076"/>
          <ac:spMkLst>
            <pc:docMk/>
            <pc:sldMk cId="1639054334" sldId="259"/>
            <ac:spMk id="7" creationId="{4492CC02-2CFA-4A43-94D9-840BF24018E8}"/>
          </ac:spMkLst>
        </pc:spChg>
        <pc:spChg chg="add mod">
          <ac:chgData name="Zhou Zixuan" userId="4c5e795406c6d99f" providerId="LiveId" clId="{5D404331-7132-C841-968A-2AE965B0B17B}" dt="2021-08-01T13:33:50.760" v="536" actId="1076"/>
          <ac:spMkLst>
            <pc:docMk/>
            <pc:sldMk cId="1639054334" sldId="259"/>
            <ac:spMk id="8" creationId="{34988299-5291-9545-9BDD-5C351AF2FC9C}"/>
          </ac:spMkLst>
        </pc:spChg>
        <pc:picChg chg="mod">
          <ac:chgData name="Zhou Zixuan" userId="4c5e795406c6d99f" providerId="LiveId" clId="{5D404331-7132-C841-968A-2AE965B0B17B}" dt="2021-08-01T13:33:27.734" v="526" actId="14100"/>
          <ac:picMkLst>
            <pc:docMk/>
            <pc:sldMk cId="1639054334" sldId="259"/>
            <ac:picMk id="1026" creationId="{F5D9900A-E850-AD49-A83D-8CA929B5E9A6}"/>
          </ac:picMkLst>
        </pc:picChg>
      </pc:sldChg>
      <pc:sldChg chg="modSp mod">
        <pc:chgData name="Zhou Zixuan" userId="4c5e795406c6d99f" providerId="LiveId" clId="{5D404331-7132-C841-968A-2AE965B0B17B}" dt="2021-08-01T13:44:41.203" v="553" actId="1038"/>
        <pc:sldMkLst>
          <pc:docMk/>
          <pc:sldMk cId="1672530134" sldId="260"/>
        </pc:sldMkLst>
        <pc:spChg chg="mod">
          <ac:chgData name="Zhou Zixuan" userId="4c5e795406c6d99f" providerId="LiveId" clId="{5D404331-7132-C841-968A-2AE965B0B17B}" dt="2021-08-01T13:44:41.203" v="553" actId="1038"/>
          <ac:spMkLst>
            <pc:docMk/>
            <pc:sldMk cId="1672530134" sldId="260"/>
            <ac:spMk id="6" creationId="{00000000-0000-0000-0000-000000000000}"/>
          </ac:spMkLst>
        </pc:spChg>
      </pc:sldChg>
      <pc:sldChg chg="addSp modSp mod">
        <pc:chgData name="Zhou Zixuan" userId="4c5e795406c6d99f" providerId="LiveId" clId="{5D404331-7132-C841-968A-2AE965B0B17B}" dt="2021-08-01T13:44:21.212" v="548"/>
        <pc:sldMkLst>
          <pc:docMk/>
          <pc:sldMk cId="1414598404" sldId="262"/>
        </pc:sldMkLst>
        <pc:spChg chg="mod">
          <ac:chgData name="Zhou Zixuan" userId="4c5e795406c6d99f" providerId="LiveId" clId="{5D404331-7132-C841-968A-2AE965B0B17B}" dt="2021-08-01T13:43:59.285" v="544" actId="1076"/>
          <ac:spMkLst>
            <pc:docMk/>
            <pc:sldMk cId="1414598404" sldId="262"/>
            <ac:spMk id="5" creationId="{00000000-0000-0000-0000-000000000000}"/>
          </ac:spMkLst>
        </pc:spChg>
        <pc:spChg chg="add mod">
          <ac:chgData name="Zhou Zixuan" userId="4c5e795406c6d99f" providerId="LiveId" clId="{5D404331-7132-C841-968A-2AE965B0B17B}" dt="2021-08-01T13:44:21.212" v="548"/>
          <ac:spMkLst>
            <pc:docMk/>
            <pc:sldMk cId="1414598404" sldId="262"/>
            <ac:spMk id="8" creationId="{BB0C488B-A04B-1C44-BF16-4770C01BA399}"/>
          </ac:spMkLst>
        </pc:spChg>
        <pc:picChg chg="mod">
          <ac:chgData name="Zhou Zixuan" userId="4c5e795406c6d99f" providerId="LiveId" clId="{5D404331-7132-C841-968A-2AE965B0B17B}" dt="2021-08-01T13:43:55.990" v="543" actId="14100"/>
          <ac:picMkLst>
            <pc:docMk/>
            <pc:sldMk cId="1414598404" sldId="262"/>
            <ac:picMk id="1026" creationId="{6AA184DE-B4A5-F847-8CDF-59F3930614CB}"/>
          </ac:picMkLst>
        </pc:picChg>
      </pc:sldChg>
      <pc:sldChg chg="modNotesTx">
        <pc:chgData name="Zhou Zixuan" userId="4c5e795406c6d99f" providerId="LiveId" clId="{5D404331-7132-C841-968A-2AE965B0B17B}" dt="2021-08-02T01:39:40.086" v="577" actId="20577"/>
        <pc:sldMkLst>
          <pc:docMk/>
          <pc:sldMk cId="264394799" sldId="263"/>
        </pc:sldMkLst>
      </pc:sldChg>
      <pc:sldChg chg="modSp mod modNotesTx">
        <pc:chgData name="Zhou Zixuan" userId="4c5e795406c6d99f" providerId="LiveId" clId="{5D404331-7132-C841-968A-2AE965B0B17B}" dt="2021-08-03T06:10:52.477" v="1682" actId="20577"/>
        <pc:sldMkLst>
          <pc:docMk/>
          <pc:sldMk cId="217669263" sldId="271"/>
        </pc:sldMkLst>
        <pc:spChg chg="mod">
          <ac:chgData name="Zhou Zixuan" userId="4c5e795406c6d99f" providerId="LiveId" clId="{5D404331-7132-C841-968A-2AE965B0B17B}" dt="2021-08-03T06:08:55.379" v="1644" actId="20577"/>
          <ac:spMkLst>
            <pc:docMk/>
            <pc:sldMk cId="217669263" sldId="271"/>
            <ac:spMk id="5" creationId="{00000000-0000-0000-0000-000000000000}"/>
          </ac:spMkLst>
        </pc:spChg>
        <pc:spChg chg="mod">
          <ac:chgData name="Zhou Zixuan" userId="4c5e795406c6d99f" providerId="LiveId" clId="{5D404331-7132-C841-968A-2AE965B0B17B}" dt="2021-08-03T06:10:52.477" v="1682" actId="20577"/>
          <ac:spMkLst>
            <pc:docMk/>
            <pc:sldMk cId="217669263" sldId="271"/>
            <ac:spMk id="6" creationId="{00000000-0000-0000-0000-000000000000}"/>
          </ac:spMkLst>
        </pc:spChg>
        <pc:picChg chg="mod">
          <ac:chgData name="Zhou Zixuan" userId="4c5e795406c6d99f" providerId="LiveId" clId="{5D404331-7132-C841-968A-2AE965B0B17B}" dt="2021-08-03T06:09:38.980" v="1661" actId="1035"/>
          <ac:picMkLst>
            <pc:docMk/>
            <pc:sldMk cId="217669263" sldId="271"/>
            <ac:picMk id="6146" creationId="{00000000-0000-0000-0000-000000000000}"/>
          </ac:picMkLst>
        </pc:picChg>
      </pc:sldChg>
      <pc:sldChg chg="addSp delSp modSp mod">
        <pc:chgData name="Zhou Zixuan" userId="4c5e795406c6d99f" providerId="LiveId" clId="{5D404331-7132-C841-968A-2AE965B0B17B}" dt="2021-08-02T01:41:10.376" v="596" actId="478"/>
        <pc:sldMkLst>
          <pc:docMk/>
          <pc:sldMk cId="1931767417" sldId="278"/>
        </pc:sldMkLst>
        <pc:spChg chg="add del mod">
          <ac:chgData name="Zhou Zixuan" userId="4c5e795406c6d99f" providerId="LiveId" clId="{5D404331-7132-C841-968A-2AE965B0B17B}" dt="2021-08-02T01:41:10.376" v="596" actId="478"/>
          <ac:spMkLst>
            <pc:docMk/>
            <pc:sldMk cId="1931767417" sldId="278"/>
            <ac:spMk id="5" creationId="{E8721E45-EBF9-0044-A623-809FB7BB73A2}"/>
          </ac:spMkLst>
        </pc:spChg>
        <pc:picChg chg="mod">
          <ac:chgData name="Zhou Zixuan" userId="4c5e795406c6d99f" providerId="LiveId" clId="{5D404331-7132-C841-968A-2AE965B0B17B}" dt="2021-08-01T13:47:17.702" v="554" actId="14100"/>
          <ac:picMkLst>
            <pc:docMk/>
            <pc:sldMk cId="1931767417" sldId="278"/>
            <ac:picMk id="12292" creationId="{00000000-0000-0000-0000-000000000000}"/>
          </ac:picMkLst>
        </pc:picChg>
      </pc:sldChg>
      <pc:sldChg chg="modSp mod">
        <pc:chgData name="Zhou Zixuan" userId="4c5e795406c6d99f" providerId="LiveId" clId="{5D404331-7132-C841-968A-2AE965B0B17B}" dt="2021-07-30T17:40:28.256" v="45" actId="20577"/>
        <pc:sldMkLst>
          <pc:docMk/>
          <pc:sldMk cId="1605338504" sldId="287"/>
        </pc:sldMkLst>
        <pc:spChg chg="mod">
          <ac:chgData name="Zhou Zixuan" userId="4c5e795406c6d99f" providerId="LiveId" clId="{5D404331-7132-C841-968A-2AE965B0B17B}" dt="2021-07-30T17:40:28.256" v="45" actId="20577"/>
          <ac:spMkLst>
            <pc:docMk/>
            <pc:sldMk cId="1605338504" sldId="287"/>
            <ac:spMk id="9" creationId="{4AF43D51-F547-3349-9605-133E1EB1323D}"/>
          </ac:spMkLst>
        </pc:spChg>
        <pc:picChg chg="mod">
          <ac:chgData name="Zhou Zixuan" userId="4c5e795406c6d99f" providerId="LiveId" clId="{5D404331-7132-C841-968A-2AE965B0B17B}" dt="2021-07-30T17:40:02.232" v="15" actId="1036"/>
          <ac:picMkLst>
            <pc:docMk/>
            <pc:sldMk cId="1605338504" sldId="287"/>
            <ac:picMk id="7" creationId="{00000000-0000-0000-0000-000000000000}"/>
          </ac:picMkLst>
        </pc:picChg>
      </pc:sldChg>
      <pc:sldChg chg="addSp modSp mod">
        <pc:chgData name="Zhou Zixuan" userId="4c5e795406c6d99f" providerId="LiveId" clId="{5D404331-7132-C841-968A-2AE965B0B17B}" dt="2021-08-01T13:24:34.268" v="222" actId="20577"/>
        <pc:sldMkLst>
          <pc:docMk/>
          <pc:sldMk cId="2430623542" sldId="289"/>
        </pc:sldMkLst>
        <pc:spChg chg="add mod">
          <ac:chgData name="Zhou Zixuan" userId="4c5e795406c6d99f" providerId="LiveId" clId="{5D404331-7132-C841-968A-2AE965B0B17B}" dt="2021-08-01T13:24:01.357" v="200" actId="1076"/>
          <ac:spMkLst>
            <pc:docMk/>
            <pc:sldMk cId="2430623542" sldId="289"/>
            <ac:spMk id="12" creationId="{F4F2EA80-E402-6B40-9F95-3EA75EE7D7C8}"/>
          </ac:spMkLst>
        </pc:spChg>
        <pc:spChg chg="add mod">
          <ac:chgData name="Zhou Zixuan" userId="4c5e795406c6d99f" providerId="LiveId" clId="{5D404331-7132-C841-968A-2AE965B0B17B}" dt="2021-08-01T13:24:34.268" v="222" actId="20577"/>
          <ac:spMkLst>
            <pc:docMk/>
            <pc:sldMk cId="2430623542" sldId="289"/>
            <ac:spMk id="13" creationId="{1D72B63D-D2C9-6F4A-9975-01D4696C5319}"/>
          </ac:spMkLst>
        </pc:spChg>
        <pc:picChg chg="mod">
          <ac:chgData name="Zhou Zixuan" userId="4c5e795406c6d99f" providerId="LiveId" clId="{5D404331-7132-C841-968A-2AE965B0B17B}" dt="2021-08-01T13:24:20.170" v="216" actId="1035"/>
          <ac:picMkLst>
            <pc:docMk/>
            <pc:sldMk cId="2430623542" sldId="289"/>
            <ac:picMk id="6" creationId="{150491F1-7757-C747-A0F4-58B9A4C41A8C}"/>
          </ac:picMkLst>
        </pc:picChg>
        <pc:picChg chg="mod">
          <ac:chgData name="Zhou Zixuan" userId="4c5e795406c6d99f" providerId="LiveId" clId="{5D404331-7132-C841-968A-2AE965B0B17B}" dt="2021-08-01T13:24:17.714" v="210" actId="1035"/>
          <ac:picMkLst>
            <pc:docMk/>
            <pc:sldMk cId="2430623542" sldId="289"/>
            <ac:picMk id="7" creationId="{4093E898-4D13-DB48-8231-102DACC5A78E}"/>
          </ac:picMkLst>
        </pc:picChg>
      </pc:sldChg>
      <pc:sldChg chg="modSp mod modNotesTx">
        <pc:chgData name="Zhou Zixuan" userId="4c5e795406c6d99f" providerId="LiveId" clId="{5D404331-7132-C841-968A-2AE965B0B17B}" dt="2021-08-03T06:16:04.335" v="1947" actId="1038"/>
        <pc:sldMkLst>
          <pc:docMk/>
          <pc:sldMk cId="2798766514" sldId="290"/>
        </pc:sldMkLst>
        <pc:spChg chg="mod">
          <ac:chgData name="Zhou Zixuan" userId="4c5e795406c6d99f" providerId="LiveId" clId="{5D404331-7132-C841-968A-2AE965B0B17B}" dt="2021-08-03T06:15:53.216" v="1926" actId="404"/>
          <ac:spMkLst>
            <pc:docMk/>
            <pc:sldMk cId="2798766514" sldId="290"/>
            <ac:spMk id="10" creationId="{0C66C036-FF22-664E-8357-1AD6DB159FBB}"/>
          </ac:spMkLst>
        </pc:spChg>
        <pc:spChg chg="mod">
          <ac:chgData name="Zhou Zixuan" userId="4c5e795406c6d99f" providerId="LiveId" clId="{5D404331-7132-C841-968A-2AE965B0B17B}" dt="2021-08-03T06:13:07.716" v="1730" actId="20577"/>
          <ac:spMkLst>
            <pc:docMk/>
            <pc:sldMk cId="2798766514" sldId="290"/>
            <ac:spMk id="12" creationId="{F0D7DA6C-E6E1-DD4A-823D-B4C80B207571}"/>
          </ac:spMkLst>
        </pc:spChg>
        <pc:spChg chg="mod">
          <ac:chgData name="Zhou Zixuan" userId="4c5e795406c6d99f" providerId="LiveId" clId="{5D404331-7132-C841-968A-2AE965B0B17B}" dt="2021-08-02T01:42:32.085" v="624" actId="1035"/>
          <ac:spMkLst>
            <pc:docMk/>
            <pc:sldMk cId="2798766514" sldId="290"/>
            <ac:spMk id="13" creationId="{A5CCA51E-6D61-B245-B718-895584833DB8}"/>
          </ac:spMkLst>
        </pc:spChg>
        <pc:spChg chg="mod">
          <ac:chgData name="Zhou Zixuan" userId="4c5e795406c6d99f" providerId="LiveId" clId="{5D404331-7132-C841-968A-2AE965B0B17B}" dt="2021-08-03T06:16:04.335" v="1947" actId="1038"/>
          <ac:spMkLst>
            <pc:docMk/>
            <pc:sldMk cId="2798766514" sldId="290"/>
            <ac:spMk id="16" creationId="{0C66C036-FF22-664E-8357-1AD6DB159FBB}"/>
          </ac:spMkLst>
        </pc:spChg>
        <pc:picChg chg="mod">
          <ac:chgData name="Zhou Zixuan" userId="4c5e795406c6d99f" providerId="LiveId" clId="{5D404331-7132-C841-968A-2AE965B0B17B}" dt="2021-08-03T06:13:15.403" v="1746" actId="1035"/>
          <ac:picMkLst>
            <pc:docMk/>
            <pc:sldMk cId="2798766514" sldId="290"/>
            <ac:picMk id="4" creationId="{00000000-0000-0000-0000-000000000000}"/>
          </ac:picMkLst>
        </pc:picChg>
        <pc:picChg chg="mod">
          <ac:chgData name="Zhou Zixuan" userId="4c5e795406c6d99f" providerId="LiveId" clId="{5D404331-7132-C841-968A-2AE965B0B17B}" dt="2021-08-03T06:13:19.731" v="1762" actId="1035"/>
          <ac:picMkLst>
            <pc:docMk/>
            <pc:sldMk cId="2798766514" sldId="290"/>
            <ac:picMk id="6" creationId="{00000000-0000-0000-0000-000000000000}"/>
          </ac:picMkLst>
        </pc:picChg>
      </pc:sldChg>
      <pc:sldChg chg="addSp modSp mod">
        <pc:chgData name="Zhou Zixuan" userId="4c5e795406c6d99f" providerId="LiveId" clId="{5D404331-7132-C841-968A-2AE965B0B17B}" dt="2021-08-01T13:34:44.779" v="542" actId="20577"/>
        <pc:sldMkLst>
          <pc:docMk/>
          <pc:sldMk cId="861223318" sldId="296"/>
        </pc:sldMkLst>
        <pc:spChg chg="mod">
          <ac:chgData name="Zhou Zixuan" userId="4c5e795406c6d99f" providerId="LiveId" clId="{5D404331-7132-C841-968A-2AE965B0B17B}" dt="2021-08-01T13:34:29.784" v="539" actId="20577"/>
          <ac:spMkLst>
            <pc:docMk/>
            <pc:sldMk cId="861223318" sldId="296"/>
            <ac:spMk id="8" creationId="{4AF43D51-F547-3349-9605-133E1EB1323D}"/>
          </ac:spMkLst>
        </pc:spChg>
        <pc:spChg chg="add mod">
          <ac:chgData name="Zhou Zixuan" userId="4c5e795406c6d99f" providerId="LiveId" clId="{5D404331-7132-C841-968A-2AE965B0B17B}" dt="2021-08-01T13:34:44.779" v="542" actId="20577"/>
          <ac:spMkLst>
            <pc:docMk/>
            <pc:sldMk cId="861223318" sldId="296"/>
            <ac:spMk id="9" creationId="{CA930602-EC94-F44E-A362-457254A72310}"/>
          </ac:spMkLst>
        </pc:spChg>
        <pc:picChg chg="mod">
          <ac:chgData name="Zhou Zixuan" userId="4c5e795406c6d99f" providerId="LiveId" clId="{5D404331-7132-C841-968A-2AE965B0B17B}" dt="2021-08-01T13:34:21.628" v="537" actId="14100"/>
          <ac:picMkLst>
            <pc:docMk/>
            <pc:sldMk cId="861223318" sldId="296"/>
            <ac:picMk id="7" creationId="{6B48B172-364F-4542-A6BC-054356227CB3}"/>
          </ac:picMkLst>
        </pc:picChg>
      </pc:sldChg>
      <pc:sldChg chg="addSp modSp mod modNotesTx">
        <pc:chgData name="Zhou Zixuan" userId="4c5e795406c6d99f" providerId="LiveId" clId="{5D404331-7132-C841-968A-2AE965B0B17B}" dt="2021-08-03T06:26:46.595" v="2683" actId="20577"/>
        <pc:sldMkLst>
          <pc:docMk/>
          <pc:sldMk cId="913500644" sldId="300"/>
        </pc:sldMkLst>
        <pc:spChg chg="add mod">
          <ac:chgData name="Zhou Zixuan" userId="4c5e795406c6d99f" providerId="LiveId" clId="{5D404331-7132-C841-968A-2AE965B0B17B}" dt="2021-08-03T06:26:32.130" v="2678" actId="1076"/>
          <ac:spMkLst>
            <pc:docMk/>
            <pc:sldMk cId="913500644" sldId="300"/>
            <ac:spMk id="4" creationId="{91068012-E5EC-EF48-B3CC-15A963756E55}"/>
          </ac:spMkLst>
        </pc:spChg>
        <pc:spChg chg="mod">
          <ac:chgData name="Zhou Zixuan" userId="4c5e795406c6d99f" providerId="LiveId" clId="{5D404331-7132-C841-968A-2AE965B0B17B}" dt="2021-08-03T06:26:43.565" v="2682" actId="20577"/>
          <ac:spMkLst>
            <pc:docMk/>
            <pc:sldMk cId="913500644" sldId="300"/>
            <ac:spMk id="7" creationId="{00000000-0000-0000-0000-000000000000}"/>
          </ac:spMkLst>
        </pc:spChg>
        <pc:graphicFrameChg chg="mod modGraphic">
          <ac:chgData name="Zhou Zixuan" userId="4c5e795406c6d99f" providerId="LiveId" clId="{5D404331-7132-C841-968A-2AE965B0B17B}" dt="2021-08-03T06:25:08.195" v="2561" actId="1076"/>
          <ac:graphicFrameMkLst>
            <pc:docMk/>
            <pc:sldMk cId="913500644" sldId="300"/>
            <ac:graphicFrameMk id="8" creationId="{023A8E56-C3FF-6A48-96DB-48EB65192761}"/>
          </ac:graphicFrameMkLst>
        </pc:graphicFrameChg>
      </pc:sldChg>
      <pc:sldChg chg="modSp mod modNotesTx">
        <pc:chgData name="Zhou Zixuan" userId="4c5e795406c6d99f" providerId="LiveId" clId="{5D404331-7132-C841-968A-2AE965B0B17B}" dt="2021-08-03T06:39:31.311" v="3070" actId="404"/>
        <pc:sldMkLst>
          <pc:docMk/>
          <pc:sldMk cId="17817877" sldId="305"/>
        </pc:sldMkLst>
        <pc:spChg chg="mod">
          <ac:chgData name="Zhou Zixuan" userId="4c5e795406c6d99f" providerId="LiveId" clId="{5D404331-7132-C841-968A-2AE965B0B17B}" dt="2021-08-03T06:39:31.311" v="3070" actId="404"/>
          <ac:spMkLst>
            <pc:docMk/>
            <pc:sldMk cId="17817877" sldId="305"/>
            <ac:spMk id="11" creationId="{00000000-0000-0000-0000-000000000000}"/>
          </ac:spMkLst>
        </pc:spChg>
        <pc:spChg chg="mod">
          <ac:chgData name="Zhou Zixuan" userId="4c5e795406c6d99f" providerId="LiveId" clId="{5D404331-7132-C841-968A-2AE965B0B17B}" dt="2021-08-03T06:37:49.534" v="3019" actId="1036"/>
          <ac:spMkLst>
            <pc:docMk/>
            <pc:sldMk cId="17817877" sldId="305"/>
            <ac:spMk id="12" creationId="{A5CCA51E-6D61-B245-B718-895584833DB8}"/>
          </ac:spMkLst>
        </pc:spChg>
        <pc:picChg chg="mod">
          <ac:chgData name="Zhou Zixuan" userId="4c5e795406c6d99f" providerId="LiveId" clId="{5D404331-7132-C841-968A-2AE965B0B17B}" dt="2021-08-03T06:38:00.788" v="3025" actId="1076"/>
          <ac:picMkLst>
            <pc:docMk/>
            <pc:sldMk cId="17817877" sldId="305"/>
            <ac:picMk id="4" creationId="{00000000-0000-0000-0000-000000000000}"/>
          </ac:picMkLst>
        </pc:picChg>
      </pc:sldChg>
      <pc:sldChg chg="addSp delSp modSp mod modNotesTx">
        <pc:chgData name="Zhou Zixuan" userId="4c5e795406c6d99f" providerId="LiveId" clId="{5D404331-7132-C841-968A-2AE965B0B17B}" dt="2021-08-03T06:43:48.257" v="3342" actId="20577"/>
        <pc:sldMkLst>
          <pc:docMk/>
          <pc:sldMk cId="2743828796" sldId="306"/>
        </pc:sldMkLst>
        <pc:spChg chg="del mod">
          <ac:chgData name="Zhou Zixuan" userId="4c5e795406c6d99f" providerId="LiveId" clId="{5D404331-7132-C841-968A-2AE965B0B17B}" dt="2021-08-03T06:40:40.758" v="3082" actId="478"/>
          <ac:spMkLst>
            <pc:docMk/>
            <pc:sldMk cId="2743828796" sldId="306"/>
            <ac:spMk id="6" creationId="{0A00F8EE-AEC8-1447-8196-A99B9D58FBEE}"/>
          </ac:spMkLst>
        </pc:spChg>
        <pc:spChg chg="add del mod">
          <ac:chgData name="Zhou Zixuan" userId="4c5e795406c6d99f" providerId="LiveId" clId="{5D404331-7132-C841-968A-2AE965B0B17B}" dt="2021-08-01T13:27:48.935" v="367" actId="478"/>
          <ac:spMkLst>
            <pc:docMk/>
            <pc:sldMk cId="2743828796" sldId="306"/>
            <ac:spMk id="11" creationId="{3D36EA1D-ADC2-1B46-A703-15D77E825629}"/>
          </ac:spMkLst>
        </pc:spChg>
        <pc:spChg chg="add mod">
          <ac:chgData name="Zhou Zixuan" userId="4c5e795406c6d99f" providerId="LiveId" clId="{5D404331-7132-C841-968A-2AE965B0B17B}" dt="2021-08-03T06:43:01.410" v="3326" actId="20577"/>
          <ac:spMkLst>
            <pc:docMk/>
            <pc:sldMk cId="2743828796" sldId="306"/>
            <ac:spMk id="12" creationId="{82C3E7D8-4CA3-3940-A177-B5D71184A59A}"/>
          </ac:spMkLst>
        </pc:spChg>
        <pc:spChg chg="add mod">
          <ac:chgData name="Zhou Zixuan" userId="4c5e795406c6d99f" providerId="LiveId" clId="{5D404331-7132-C841-968A-2AE965B0B17B}" dt="2021-08-01T13:28:08.286" v="373" actId="1036"/>
          <ac:spMkLst>
            <pc:docMk/>
            <pc:sldMk cId="2743828796" sldId="306"/>
            <ac:spMk id="12" creationId="{EA2F2B44-C086-0B42-A646-73C46EBFC53C}"/>
          </ac:spMkLst>
        </pc:spChg>
        <pc:spChg chg="add del mod">
          <ac:chgData name="Zhou Zixuan" userId="4c5e795406c6d99f" providerId="LiveId" clId="{5D404331-7132-C841-968A-2AE965B0B17B}" dt="2021-08-03T06:41:16.942" v="3111" actId="478"/>
          <ac:spMkLst>
            <pc:docMk/>
            <pc:sldMk cId="2743828796" sldId="306"/>
            <ac:spMk id="14" creationId="{A9E7369C-8267-C741-A9A2-B198A888D88F}"/>
          </ac:spMkLst>
        </pc:spChg>
        <pc:picChg chg="mod">
          <ac:chgData name="Zhou Zixuan" userId="4c5e795406c6d99f" providerId="LiveId" clId="{5D404331-7132-C841-968A-2AE965B0B17B}" dt="2021-08-03T06:40:48.687" v="3107" actId="1035"/>
          <ac:picMkLst>
            <pc:docMk/>
            <pc:sldMk cId="2743828796" sldId="306"/>
            <ac:picMk id="15" creationId="{39822DD6-D861-0840-85BF-A2BBF425453D}"/>
          </ac:picMkLst>
        </pc:picChg>
        <pc:picChg chg="mod">
          <ac:chgData name="Zhou Zixuan" userId="4c5e795406c6d99f" providerId="LiveId" clId="{5D404331-7132-C841-968A-2AE965B0B17B}" dt="2021-08-03T06:40:48.687" v="3107" actId="1035"/>
          <ac:picMkLst>
            <pc:docMk/>
            <pc:sldMk cId="2743828796" sldId="306"/>
            <ac:picMk id="17" creationId="{29F6C0FF-D911-554E-9856-4715FFADADD7}"/>
          </ac:picMkLst>
        </pc:picChg>
        <pc:picChg chg="mod">
          <ac:chgData name="Zhou Zixuan" userId="4c5e795406c6d99f" providerId="LiveId" clId="{5D404331-7132-C841-968A-2AE965B0B17B}" dt="2021-08-03T06:40:48.687" v="3107" actId="1035"/>
          <ac:picMkLst>
            <pc:docMk/>
            <pc:sldMk cId="2743828796" sldId="306"/>
            <ac:picMk id="20" creationId="{EA1DA861-D25A-2B4A-AE45-ED93113F9026}"/>
          </ac:picMkLst>
        </pc:picChg>
        <pc:picChg chg="mod">
          <ac:chgData name="Zhou Zixuan" userId="4c5e795406c6d99f" providerId="LiveId" clId="{5D404331-7132-C841-968A-2AE965B0B17B}" dt="2021-08-03T06:40:48.687" v="3107" actId="1035"/>
          <ac:picMkLst>
            <pc:docMk/>
            <pc:sldMk cId="2743828796" sldId="306"/>
            <ac:picMk id="22" creationId="{ECD64B7B-E7C5-504C-AAE6-74B98EF0C1D0}"/>
          </ac:picMkLst>
        </pc:picChg>
      </pc:sldChg>
      <pc:sldChg chg="addSp delSp modSp mod modNotesTx">
        <pc:chgData name="Zhou Zixuan" userId="4c5e795406c6d99f" providerId="LiveId" clId="{5D404331-7132-C841-968A-2AE965B0B17B}" dt="2021-08-03T06:38:15.366" v="3028" actId="20577"/>
        <pc:sldMkLst>
          <pc:docMk/>
          <pc:sldMk cId="2971088266" sldId="311"/>
        </pc:sldMkLst>
        <pc:spChg chg="mod">
          <ac:chgData name="Zhou Zixuan" userId="4c5e795406c6d99f" providerId="LiveId" clId="{5D404331-7132-C841-968A-2AE965B0B17B}" dt="2021-08-03T06:38:15.366" v="3028" actId="20577"/>
          <ac:spMkLst>
            <pc:docMk/>
            <pc:sldMk cId="2971088266" sldId="311"/>
            <ac:spMk id="4" creationId="{C23B7A1F-03B1-5A4B-9166-864FA4260567}"/>
          </ac:spMkLst>
        </pc:spChg>
        <pc:spChg chg="del mod">
          <ac:chgData name="Zhou Zixuan" userId="4c5e795406c6d99f" providerId="LiveId" clId="{5D404331-7132-C841-968A-2AE965B0B17B}" dt="2021-08-03T06:16:31.033" v="1949" actId="478"/>
          <ac:spMkLst>
            <pc:docMk/>
            <pc:sldMk cId="2971088266" sldId="311"/>
            <ac:spMk id="10" creationId="{2A06E0E6-87B9-7C44-843A-FE3F5435FF58}"/>
          </ac:spMkLst>
        </pc:spChg>
        <pc:spChg chg="add mod">
          <ac:chgData name="Zhou Zixuan" userId="4c5e795406c6d99f" providerId="LiveId" clId="{5D404331-7132-C841-968A-2AE965B0B17B}" dt="2021-08-03T06:18:07.169" v="2167" actId="20577"/>
          <ac:spMkLst>
            <pc:docMk/>
            <pc:sldMk cId="2971088266" sldId="311"/>
            <ac:spMk id="13" creationId="{6199E1ED-4EF1-4445-BE0A-138BA40C5EC1}"/>
          </ac:spMkLst>
        </pc:spChg>
        <pc:spChg chg="add del mod">
          <ac:chgData name="Zhou Zixuan" userId="4c5e795406c6d99f" providerId="LiveId" clId="{5D404331-7132-C841-968A-2AE965B0B17B}" dt="2021-08-03T06:30:41.209" v="2713" actId="478"/>
          <ac:spMkLst>
            <pc:docMk/>
            <pc:sldMk cId="2971088266" sldId="311"/>
            <ac:spMk id="17" creationId="{083F8DCD-DF4E-2B42-8CE2-7067A4FC0205}"/>
          </ac:spMkLst>
        </pc:spChg>
        <pc:picChg chg="mod">
          <ac:chgData name="Zhou Zixuan" userId="4c5e795406c6d99f" providerId="LiveId" clId="{5D404331-7132-C841-968A-2AE965B0B17B}" dt="2021-08-03T06:18:28.330" v="2170" actId="1076"/>
          <ac:picMkLst>
            <pc:docMk/>
            <pc:sldMk cId="2971088266" sldId="311"/>
            <ac:picMk id="6" creationId="{7977F123-5C9A-9A4A-A28D-7B96C89DA919}"/>
          </ac:picMkLst>
        </pc:picChg>
        <pc:picChg chg="del mod">
          <ac:chgData name="Zhou Zixuan" userId="4c5e795406c6d99f" providerId="LiveId" clId="{5D404331-7132-C841-968A-2AE965B0B17B}" dt="2021-08-03T06:28:12.607" v="2684" actId="478"/>
          <ac:picMkLst>
            <pc:docMk/>
            <pc:sldMk cId="2971088266" sldId="311"/>
            <ac:picMk id="7" creationId="{6E14F459-E262-DA43-ABA4-91FCCABB3DF4}"/>
          </ac:picMkLst>
        </pc:picChg>
        <pc:picChg chg="del mod">
          <ac:chgData name="Zhou Zixuan" userId="4c5e795406c6d99f" providerId="LiveId" clId="{5D404331-7132-C841-968A-2AE965B0B17B}" dt="2021-08-03T06:28:12.607" v="2684" actId="478"/>
          <ac:picMkLst>
            <pc:docMk/>
            <pc:sldMk cId="2971088266" sldId="311"/>
            <ac:picMk id="8" creationId="{9F18DD68-919E-6B49-B684-7C69EBBCE79B}"/>
          </ac:picMkLst>
        </pc:picChg>
        <pc:picChg chg="del mod">
          <ac:chgData name="Zhou Zixuan" userId="4c5e795406c6d99f" providerId="LiveId" clId="{5D404331-7132-C841-968A-2AE965B0B17B}" dt="2021-08-03T06:28:12.607" v="2684" actId="478"/>
          <ac:picMkLst>
            <pc:docMk/>
            <pc:sldMk cId="2971088266" sldId="311"/>
            <ac:picMk id="9" creationId="{28C18C9D-F456-1F44-BA69-25660AF52706}"/>
          </ac:picMkLst>
        </pc:picChg>
        <pc:picChg chg="add mod">
          <ac:chgData name="Zhou Zixuan" userId="4c5e795406c6d99f" providerId="LiveId" clId="{5D404331-7132-C841-968A-2AE965B0B17B}" dt="2021-08-03T06:29:57.518" v="2705" actId="1076"/>
          <ac:picMkLst>
            <pc:docMk/>
            <pc:sldMk cId="2971088266" sldId="311"/>
            <ac:picMk id="14" creationId="{65B26D63-E608-E943-B983-51815C6AA398}"/>
          </ac:picMkLst>
        </pc:picChg>
        <pc:picChg chg="add mod">
          <ac:chgData name="Zhou Zixuan" userId="4c5e795406c6d99f" providerId="LiveId" clId="{5D404331-7132-C841-968A-2AE965B0B17B}" dt="2021-08-03T06:30:10.302" v="2708" actId="1076"/>
          <ac:picMkLst>
            <pc:docMk/>
            <pc:sldMk cId="2971088266" sldId="311"/>
            <ac:picMk id="15" creationId="{D4A98EF2-0CB5-0A48-9824-F7112AED1DF5}"/>
          </ac:picMkLst>
        </pc:picChg>
        <pc:picChg chg="add mod">
          <ac:chgData name="Zhou Zixuan" userId="4c5e795406c6d99f" providerId="LiveId" clId="{5D404331-7132-C841-968A-2AE965B0B17B}" dt="2021-08-03T06:30:30.696" v="2712" actId="1076"/>
          <ac:picMkLst>
            <pc:docMk/>
            <pc:sldMk cId="2971088266" sldId="311"/>
            <ac:picMk id="16" creationId="{AA329860-C02E-2240-A6BE-22862EA4A2D4}"/>
          </ac:picMkLst>
        </pc:picChg>
      </pc:sldChg>
      <pc:sldChg chg="delSp modSp mod modNotesTx">
        <pc:chgData name="Zhou Zixuan" userId="4c5e795406c6d99f" providerId="LiveId" clId="{5D404331-7132-C841-968A-2AE965B0B17B}" dt="2021-08-03T06:29:27.590" v="2701" actId="12"/>
        <pc:sldMkLst>
          <pc:docMk/>
          <pc:sldMk cId="3055097580" sldId="312"/>
        </pc:sldMkLst>
        <pc:spChg chg="del">
          <ac:chgData name="Zhou Zixuan" userId="4c5e795406c6d99f" providerId="LiveId" clId="{5D404331-7132-C841-968A-2AE965B0B17B}" dt="2021-08-03T06:28:29.435" v="2688" actId="478"/>
          <ac:spMkLst>
            <pc:docMk/>
            <pc:sldMk cId="3055097580" sldId="312"/>
            <ac:spMk id="4" creationId="{00000000-0000-0000-0000-000000000000}"/>
          </ac:spMkLst>
        </pc:spChg>
        <pc:spChg chg="mod">
          <ac:chgData name="Zhou Zixuan" userId="4c5e795406c6d99f" providerId="LiveId" clId="{5D404331-7132-C841-968A-2AE965B0B17B}" dt="2021-08-03T06:29:27.590" v="2701" actId="12"/>
          <ac:spMkLst>
            <pc:docMk/>
            <pc:sldMk cId="3055097580" sldId="312"/>
            <ac:spMk id="7" creationId="{00000000-0000-0000-0000-000000000000}"/>
          </ac:spMkLst>
        </pc:spChg>
        <pc:spChg chg="del">
          <ac:chgData name="Zhou Zixuan" userId="4c5e795406c6d99f" providerId="LiveId" clId="{5D404331-7132-C841-968A-2AE965B0B17B}" dt="2021-08-03T06:28:40.246" v="2690" actId="478"/>
          <ac:spMkLst>
            <pc:docMk/>
            <pc:sldMk cId="3055097580" sldId="312"/>
            <ac:spMk id="11" creationId="{A5CCA51E-6D61-B245-B718-895584833DB8}"/>
          </ac:spMkLst>
        </pc:spChg>
        <pc:picChg chg="del">
          <ac:chgData name="Zhou Zixuan" userId="4c5e795406c6d99f" providerId="LiveId" clId="{5D404331-7132-C841-968A-2AE965B0B17B}" dt="2021-08-03T06:28:27.072" v="2687" actId="478"/>
          <ac:picMkLst>
            <pc:docMk/>
            <pc:sldMk cId="3055097580" sldId="312"/>
            <ac:picMk id="8" creationId="{66ED2F10-16C0-514C-9E48-501B8F4B50C8}"/>
          </ac:picMkLst>
        </pc:picChg>
        <pc:picChg chg="del">
          <ac:chgData name="Zhou Zixuan" userId="4c5e795406c6d99f" providerId="LiveId" clId="{5D404331-7132-C841-968A-2AE965B0B17B}" dt="2021-08-03T06:28:27.072" v="2687" actId="478"/>
          <ac:picMkLst>
            <pc:docMk/>
            <pc:sldMk cId="3055097580" sldId="312"/>
            <ac:picMk id="10" creationId="{0E8547A3-65DF-DD48-A7F9-4ED4617CDF5B}"/>
          </ac:picMkLst>
        </pc:picChg>
        <pc:picChg chg="del">
          <ac:chgData name="Zhou Zixuan" userId="4c5e795406c6d99f" providerId="LiveId" clId="{5D404331-7132-C841-968A-2AE965B0B17B}" dt="2021-08-03T06:28:27.072" v="2687" actId="478"/>
          <ac:picMkLst>
            <pc:docMk/>
            <pc:sldMk cId="3055097580" sldId="312"/>
            <ac:picMk id="13" creationId="{CCDE82D4-5F27-EA43-9292-C1BCB4E45C83}"/>
          </ac:picMkLst>
        </pc:picChg>
      </pc:sldChg>
      <pc:sldChg chg="addSp delSp modSp mod">
        <pc:chgData name="Zhou Zixuan" userId="4c5e795406c6d99f" providerId="LiveId" clId="{5D404331-7132-C841-968A-2AE965B0B17B}" dt="2021-08-03T07:09:20.680" v="3344" actId="478"/>
        <pc:sldMkLst>
          <pc:docMk/>
          <pc:sldMk cId="652269744" sldId="313"/>
        </pc:sldMkLst>
        <pc:spChg chg="mod">
          <ac:chgData name="Zhou Zixuan" userId="4c5e795406c6d99f" providerId="LiveId" clId="{5D404331-7132-C841-968A-2AE965B0B17B}" dt="2021-08-03T06:34:46.302" v="3007" actId="1076"/>
          <ac:spMkLst>
            <pc:docMk/>
            <pc:sldMk cId="652269744" sldId="313"/>
            <ac:spMk id="4" creationId="{B5FABB11-7B6D-8A4E-9A82-00FE54806FDE}"/>
          </ac:spMkLst>
        </pc:spChg>
        <pc:spChg chg="mod">
          <ac:chgData name="Zhou Zixuan" userId="4c5e795406c6d99f" providerId="LiveId" clId="{5D404331-7132-C841-968A-2AE965B0B17B}" dt="2021-08-01T13:21:39.178" v="132" actId="20577"/>
          <ac:spMkLst>
            <pc:docMk/>
            <pc:sldMk cId="652269744" sldId="313"/>
            <ac:spMk id="6" creationId="{4AF43D51-F547-3349-9605-133E1EB1323D}"/>
          </ac:spMkLst>
        </pc:spChg>
        <pc:spChg chg="mod">
          <ac:chgData name="Zhou Zixuan" userId="4c5e795406c6d99f" providerId="LiveId" clId="{5D404331-7132-C841-968A-2AE965B0B17B}" dt="2021-08-03T06:31:49.029" v="2799" actId="1037"/>
          <ac:spMkLst>
            <pc:docMk/>
            <pc:sldMk cId="652269744" sldId="313"/>
            <ac:spMk id="7" creationId="{00000000-0000-0000-0000-000000000000}"/>
          </ac:spMkLst>
        </pc:spChg>
        <pc:spChg chg="mod">
          <ac:chgData name="Zhou Zixuan" userId="4c5e795406c6d99f" providerId="LiveId" clId="{5D404331-7132-C841-968A-2AE965B0B17B}" dt="2021-08-03T06:34:57.949" v="3009" actId="1076"/>
          <ac:spMkLst>
            <pc:docMk/>
            <pc:sldMk cId="652269744" sldId="313"/>
            <ac:spMk id="11" creationId="{216FA0C4-CCD6-174A-A025-258CFF1AC5EE}"/>
          </ac:spMkLst>
        </pc:spChg>
        <pc:spChg chg="add del mod">
          <ac:chgData name="Zhou Zixuan" userId="4c5e795406c6d99f" providerId="LiveId" clId="{5D404331-7132-C841-968A-2AE965B0B17B}" dt="2021-08-03T07:09:20.680" v="3344" actId="478"/>
          <ac:spMkLst>
            <pc:docMk/>
            <pc:sldMk cId="652269744" sldId="313"/>
            <ac:spMk id="14" creationId="{6F2E1311-02BB-5043-AD7C-2C6F041BA745}"/>
          </ac:spMkLst>
        </pc:spChg>
        <pc:picChg chg="mod">
          <ac:chgData name="Zhou Zixuan" userId="4c5e795406c6d99f" providerId="LiveId" clId="{5D404331-7132-C841-968A-2AE965B0B17B}" dt="2021-08-03T06:34:48.572" v="3008" actId="1076"/>
          <ac:picMkLst>
            <pc:docMk/>
            <pc:sldMk cId="652269744" sldId="313"/>
            <ac:picMk id="8" creationId="{DAA1EB8D-A99E-E84B-82F8-8CC8899FE4AB}"/>
          </ac:picMkLst>
        </pc:picChg>
        <pc:picChg chg="mod">
          <ac:chgData name="Zhou Zixuan" userId="4c5e795406c6d99f" providerId="LiveId" clId="{5D404331-7132-C841-968A-2AE965B0B17B}" dt="2021-08-03T06:35:09.493" v="3012" actId="1035"/>
          <ac:picMkLst>
            <pc:docMk/>
            <pc:sldMk cId="652269744" sldId="313"/>
            <ac:picMk id="9" creationId="{953A7A0A-2855-C147-BFB8-1C2A78532334}"/>
          </ac:picMkLst>
        </pc:picChg>
      </pc:sldChg>
      <pc:sldChg chg="modSp mod">
        <pc:chgData name="Zhou Zixuan" userId="4c5e795406c6d99f" providerId="LiveId" clId="{5D404331-7132-C841-968A-2AE965B0B17B}" dt="2021-08-01T13:25:22.412" v="226" actId="20577"/>
        <pc:sldMkLst>
          <pc:docMk/>
          <pc:sldMk cId="3293905662" sldId="321"/>
        </pc:sldMkLst>
        <pc:spChg chg="mod">
          <ac:chgData name="Zhou Zixuan" userId="4c5e795406c6d99f" providerId="LiveId" clId="{5D404331-7132-C841-968A-2AE965B0B17B}" dt="2021-08-01T13:25:22.412" v="226" actId="20577"/>
          <ac:spMkLst>
            <pc:docMk/>
            <pc:sldMk cId="3293905662" sldId="321"/>
            <ac:spMk id="6" creationId="{019C5EAE-CE8F-CB4F-9EF6-3B06FD9DA6D4}"/>
          </ac:spMkLst>
        </pc:spChg>
      </pc:sldChg>
      <pc:sldChg chg="modSp mod">
        <pc:chgData name="Zhou Zixuan" userId="4c5e795406c6d99f" providerId="LiveId" clId="{5D404331-7132-C841-968A-2AE965B0B17B}" dt="2021-08-01T13:25:27.747" v="230" actId="20577"/>
        <pc:sldMkLst>
          <pc:docMk/>
          <pc:sldMk cId="3715684831" sldId="322"/>
        </pc:sldMkLst>
        <pc:spChg chg="mod">
          <ac:chgData name="Zhou Zixuan" userId="4c5e795406c6d99f" providerId="LiveId" clId="{5D404331-7132-C841-968A-2AE965B0B17B}" dt="2021-08-01T13:25:27.747" v="230" actId="20577"/>
          <ac:spMkLst>
            <pc:docMk/>
            <pc:sldMk cId="3715684831" sldId="322"/>
            <ac:spMk id="6" creationId="{019C5EAE-CE8F-CB4F-9EF6-3B06FD9DA6D4}"/>
          </ac:spMkLst>
        </pc:spChg>
      </pc:sldChg>
      <pc:sldChg chg="addSp delSp modSp mod">
        <pc:chgData name="Zhou Zixuan" userId="4c5e795406c6d99f" providerId="LiveId" clId="{5D404331-7132-C841-968A-2AE965B0B17B}" dt="2021-08-03T06:40:05.258" v="3079" actId="20577"/>
        <pc:sldMkLst>
          <pc:docMk/>
          <pc:sldMk cId="2137166532" sldId="323"/>
        </pc:sldMkLst>
        <pc:spChg chg="mod">
          <ac:chgData name="Zhou Zixuan" userId="4c5e795406c6d99f" providerId="LiveId" clId="{5D404331-7132-C841-968A-2AE965B0B17B}" dt="2021-08-03T06:40:05.258" v="3079" actId="20577"/>
          <ac:spMkLst>
            <pc:docMk/>
            <pc:sldMk cId="2137166532" sldId="323"/>
            <ac:spMk id="15" creationId="{00000000-0000-0000-0000-000000000000}"/>
          </ac:spMkLst>
        </pc:spChg>
        <pc:picChg chg="del">
          <ac:chgData name="Zhou Zixuan" userId="4c5e795406c6d99f" providerId="LiveId" clId="{5D404331-7132-C841-968A-2AE965B0B17B}" dt="2021-08-03T06:37:08.636" v="3013" actId="478"/>
          <ac:picMkLst>
            <pc:docMk/>
            <pc:sldMk cId="2137166532" sldId="323"/>
            <ac:picMk id="7" creationId="{00000000-0000-0000-0000-000000000000}"/>
          </ac:picMkLst>
        </pc:picChg>
        <pc:picChg chg="add mod">
          <ac:chgData name="Zhou Zixuan" userId="4c5e795406c6d99f" providerId="LiveId" clId="{5D404331-7132-C841-968A-2AE965B0B17B}" dt="2021-08-03T06:39:55.473" v="3075" actId="1076"/>
          <ac:picMkLst>
            <pc:docMk/>
            <pc:sldMk cId="2137166532" sldId="323"/>
            <ac:picMk id="17" creationId="{8F5B1344-072E-C14A-B4B1-F027FAD34D73}"/>
          </ac:picMkLst>
        </pc:picChg>
      </pc:sldChg>
      <pc:sldChg chg="modSp modNotesTx">
        <pc:chgData name="Zhou Zixuan" userId="4c5e795406c6d99f" providerId="LiveId" clId="{5D404331-7132-C841-968A-2AE965B0B17B}" dt="2021-08-03T01:57:43.801" v="1060" actId="14826"/>
        <pc:sldMkLst>
          <pc:docMk/>
          <pc:sldMk cId="2695849046" sldId="329"/>
        </pc:sldMkLst>
        <pc:picChg chg="mod">
          <ac:chgData name="Zhou Zixuan" userId="4c5e795406c6d99f" providerId="LiveId" clId="{5D404331-7132-C841-968A-2AE965B0B17B}" dt="2021-08-03T01:57:43.801" v="1060" actId="14826"/>
          <ac:picMkLst>
            <pc:docMk/>
            <pc:sldMk cId="2695849046" sldId="329"/>
            <ac:picMk id="11" creationId="{763051BA-C5FF-344D-A1C1-2693D81150A6}"/>
          </ac:picMkLst>
        </pc:picChg>
      </pc:sldChg>
      <pc:sldChg chg="delSp modSp mod">
        <pc:chgData name="Zhou Zixuan" userId="4c5e795406c6d99f" providerId="LiveId" clId="{5D404331-7132-C841-968A-2AE965B0B17B}" dt="2021-08-02T01:50:50.845" v="895" actId="20577"/>
        <pc:sldMkLst>
          <pc:docMk/>
          <pc:sldMk cId="1011516276" sldId="331"/>
        </pc:sldMkLst>
        <pc:spChg chg="del mod">
          <ac:chgData name="Zhou Zixuan" userId="4c5e795406c6d99f" providerId="LiveId" clId="{5D404331-7132-C841-968A-2AE965B0B17B}" dt="2021-08-01T13:30:57.558" v="453"/>
          <ac:spMkLst>
            <pc:docMk/>
            <pc:sldMk cId="1011516276" sldId="331"/>
            <ac:spMk id="4" creationId="{00000000-0000-0000-0000-000000000000}"/>
          </ac:spMkLst>
        </pc:spChg>
        <pc:spChg chg="mod">
          <ac:chgData name="Zhou Zixuan" userId="4c5e795406c6d99f" providerId="LiveId" clId="{5D404331-7132-C841-968A-2AE965B0B17B}" dt="2021-08-02T01:50:50.845" v="895" actId="20577"/>
          <ac:spMkLst>
            <pc:docMk/>
            <pc:sldMk cId="1011516276" sldId="331"/>
            <ac:spMk id="10" creationId="{C3B1B309-9120-814E-8E5E-0FB7C957ABF2}"/>
          </ac:spMkLst>
        </pc:spChg>
        <pc:picChg chg="mod">
          <ac:chgData name="Zhou Zixuan" userId="4c5e795406c6d99f" providerId="LiveId" clId="{5D404331-7132-C841-968A-2AE965B0B17B}" dt="2021-08-01T13:30:21.868" v="435" actId="1076"/>
          <ac:picMkLst>
            <pc:docMk/>
            <pc:sldMk cId="1011516276" sldId="331"/>
            <ac:picMk id="11" creationId="{5C62E259-83C2-B84F-A1BE-DE8227681B2A}"/>
          </ac:picMkLst>
        </pc:picChg>
        <pc:picChg chg="mod">
          <ac:chgData name="Zhou Zixuan" userId="4c5e795406c6d99f" providerId="LiveId" clId="{5D404331-7132-C841-968A-2AE965B0B17B}" dt="2021-08-01T13:30:44.320" v="440" actId="1076"/>
          <ac:picMkLst>
            <pc:docMk/>
            <pc:sldMk cId="1011516276" sldId="331"/>
            <ac:picMk id="13" creationId="{F920CA60-D7D3-CF4E-AEF7-05BD4AC6C4FD}"/>
          </ac:picMkLst>
        </pc:picChg>
        <pc:picChg chg="mod">
          <ac:chgData name="Zhou Zixuan" userId="4c5e795406c6d99f" providerId="LiveId" clId="{5D404331-7132-C841-968A-2AE965B0B17B}" dt="2021-08-01T13:30:47.915" v="441" actId="1076"/>
          <ac:picMkLst>
            <pc:docMk/>
            <pc:sldMk cId="1011516276" sldId="331"/>
            <ac:picMk id="15" creationId="{98F98F88-980C-D14D-A854-8F9CF958FEA1}"/>
          </ac:picMkLst>
        </pc:picChg>
      </pc:sldChg>
      <pc:sldChg chg="modSp mod">
        <pc:chgData name="Zhou Zixuan" userId="4c5e795406c6d99f" providerId="LiveId" clId="{5D404331-7132-C841-968A-2AE965B0B17B}" dt="2021-08-01T13:31:43.907" v="466" actId="20577"/>
        <pc:sldMkLst>
          <pc:docMk/>
          <pc:sldMk cId="2621812426" sldId="333"/>
        </pc:sldMkLst>
        <pc:spChg chg="mod">
          <ac:chgData name="Zhou Zixuan" userId="4c5e795406c6d99f" providerId="LiveId" clId="{5D404331-7132-C841-968A-2AE965B0B17B}" dt="2021-08-01T13:31:43.907" v="466" actId="20577"/>
          <ac:spMkLst>
            <pc:docMk/>
            <pc:sldMk cId="2621812426" sldId="333"/>
            <ac:spMk id="21" creationId="{5BC1921F-4EFF-674B-9CF3-FE5CB686ECC4}"/>
          </ac:spMkLst>
        </pc:spChg>
      </pc:sldChg>
    </pc:docChg>
  </pc:docChgLst>
  <pc:docChgLst>
    <pc:chgData name="Zhou Zixuan" userId="4c5e795406c6d99f" providerId="LiveId" clId="{B3EFBC46-86CF-4C46-BFCD-88D4096A7E6B}"/>
    <pc:docChg chg="undo custSel addSld delSld modSld sldOrd">
      <pc:chgData name="Zhou Zixuan" userId="4c5e795406c6d99f" providerId="LiveId" clId="{B3EFBC46-86CF-4C46-BFCD-88D4096A7E6B}" dt="2021-04-21T04:21:18.883" v="4032" actId="1076"/>
      <pc:docMkLst>
        <pc:docMk/>
      </pc:docMkLst>
      <pc:sldChg chg="modSp add ord">
        <pc:chgData name="Zhou Zixuan" userId="4c5e795406c6d99f" providerId="LiveId" clId="{B3EFBC46-86CF-4C46-BFCD-88D4096A7E6B}" dt="2021-04-21T04:21:18.883" v="4032" actId="1076"/>
        <pc:sldMkLst>
          <pc:docMk/>
          <pc:sldMk cId="723361187" sldId="256"/>
        </pc:sldMkLst>
        <pc:picChg chg="mod">
          <ac:chgData name="Zhou Zixuan" userId="4c5e795406c6d99f" providerId="LiveId" clId="{B3EFBC46-86CF-4C46-BFCD-88D4096A7E6B}" dt="2021-04-21T04:21:18.883" v="4032" actId="1076"/>
          <ac:picMkLst>
            <pc:docMk/>
            <pc:sldMk cId="723361187" sldId="256"/>
            <ac:picMk id="1026" creationId="{00000000-0000-0000-0000-000000000000}"/>
          </ac:picMkLst>
        </pc:picChg>
      </pc:sldChg>
      <pc:sldChg chg="delSp modSp add del mod">
        <pc:chgData name="Zhou Zixuan" userId="4c5e795406c6d99f" providerId="LiveId" clId="{B3EFBC46-86CF-4C46-BFCD-88D4096A7E6B}" dt="2021-04-16T05:23:25.585" v="93" actId="2696"/>
        <pc:sldMkLst>
          <pc:docMk/>
          <pc:sldMk cId="2212062139" sldId="258"/>
        </pc:sldMkLst>
        <pc:spChg chg="mod">
          <ac:chgData name="Zhou Zixuan" userId="4c5e795406c6d99f" providerId="LiveId" clId="{B3EFBC46-86CF-4C46-BFCD-88D4096A7E6B}" dt="2021-04-16T05:17:31.123" v="28" actId="20577"/>
          <ac:spMkLst>
            <pc:docMk/>
            <pc:sldMk cId="2212062139" sldId="258"/>
            <ac:spMk id="2" creationId="{00000000-0000-0000-0000-000000000000}"/>
          </ac:spMkLst>
        </pc:spChg>
        <pc:spChg chg="mod">
          <ac:chgData name="Zhou Zixuan" userId="4c5e795406c6d99f" providerId="LiveId" clId="{B3EFBC46-86CF-4C46-BFCD-88D4096A7E6B}" dt="2021-04-16T05:17:07.279" v="6" actId="20577"/>
          <ac:spMkLst>
            <pc:docMk/>
            <pc:sldMk cId="2212062139" sldId="258"/>
            <ac:spMk id="3" creationId="{00000000-0000-0000-0000-000000000000}"/>
          </ac:spMkLst>
        </pc:spChg>
        <pc:spChg chg="del">
          <ac:chgData name="Zhou Zixuan" userId="4c5e795406c6d99f" providerId="LiveId" clId="{B3EFBC46-86CF-4C46-BFCD-88D4096A7E6B}" dt="2021-04-16T05:17:03.686" v="4" actId="478"/>
          <ac:spMkLst>
            <pc:docMk/>
            <pc:sldMk cId="2212062139" sldId="258"/>
            <ac:spMk id="6" creationId="{B8C11759-1A26-4984-98FC-42186C4FD85B}"/>
          </ac:spMkLst>
        </pc:spChg>
        <pc:spChg chg="del">
          <ac:chgData name="Zhou Zixuan" userId="4c5e795406c6d99f" providerId="LiveId" clId="{B3EFBC46-86CF-4C46-BFCD-88D4096A7E6B}" dt="2021-04-16T05:17:01.994" v="3" actId="478"/>
          <ac:spMkLst>
            <pc:docMk/>
            <pc:sldMk cId="2212062139" sldId="258"/>
            <ac:spMk id="8" creationId="{00000000-0000-0000-0000-000000000000}"/>
          </ac:spMkLst>
        </pc:spChg>
        <pc:spChg chg="del">
          <ac:chgData name="Zhou Zixuan" userId="4c5e795406c6d99f" providerId="LiveId" clId="{B3EFBC46-86CF-4C46-BFCD-88D4096A7E6B}" dt="2021-04-16T05:17:10.197" v="8" actId="478"/>
          <ac:spMkLst>
            <pc:docMk/>
            <pc:sldMk cId="2212062139" sldId="258"/>
            <ac:spMk id="9" creationId="{00000000-0000-0000-0000-000000000000}"/>
          </ac:spMkLst>
        </pc:spChg>
        <pc:picChg chg="del">
          <ac:chgData name="Zhou Zixuan" userId="4c5e795406c6d99f" providerId="LiveId" clId="{B3EFBC46-86CF-4C46-BFCD-88D4096A7E6B}" dt="2021-04-16T05:17:04.797" v="5" actId="478"/>
          <ac:picMkLst>
            <pc:docMk/>
            <pc:sldMk cId="2212062139" sldId="258"/>
            <ac:picMk id="5" creationId="{00000000-0000-0000-0000-000000000000}"/>
          </ac:picMkLst>
        </pc:picChg>
        <pc:picChg chg="del">
          <ac:chgData name="Zhou Zixuan" userId="4c5e795406c6d99f" providerId="LiveId" clId="{B3EFBC46-86CF-4C46-BFCD-88D4096A7E6B}" dt="2021-04-16T05:17:08.803" v="7" actId="478"/>
          <ac:picMkLst>
            <pc:docMk/>
            <pc:sldMk cId="2212062139" sldId="258"/>
            <ac:picMk id="7" creationId="{00000000-0000-0000-0000-000000000000}"/>
          </ac:picMkLst>
        </pc:picChg>
      </pc:sldChg>
      <pc:sldChg chg="addSp modSp add mod">
        <pc:chgData name="Zhou Zixuan" userId="4c5e795406c6d99f" providerId="LiveId" clId="{B3EFBC46-86CF-4C46-BFCD-88D4096A7E6B}" dt="2021-04-20T07:03:58.527" v="3945" actId="20577"/>
        <pc:sldMkLst>
          <pc:docMk/>
          <pc:sldMk cId="1639054334" sldId="259"/>
        </pc:sldMkLst>
        <pc:spChg chg="mod">
          <ac:chgData name="Zhou Zixuan" userId="4c5e795406c6d99f" providerId="LiveId" clId="{B3EFBC46-86CF-4C46-BFCD-88D4096A7E6B}" dt="2021-04-16T05:23:18.389" v="91" actId="403"/>
          <ac:spMkLst>
            <pc:docMk/>
            <pc:sldMk cId="1639054334" sldId="259"/>
            <ac:spMk id="2" creationId="{00000000-0000-0000-0000-000000000000}"/>
          </ac:spMkLst>
        </pc:spChg>
        <pc:spChg chg="mod">
          <ac:chgData name="Zhou Zixuan" userId="4c5e795406c6d99f" providerId="LiveId" clId="{B3EFBC46-86CF-4C46-BFCD-88D4096A7E6B}" dt="2021-04-16T05:23:21.938" v="92" actId="404"/>
          <ac:spMkLst>
            <pc:docMk/>
            <pc:sldMk cId="1639054334" sldId="259"/>
            <ac:spMk id="3" creationId="{00000000-0000-0000-0000-000000000000}"/>
          </ac:spMkLst>
        </pc:spChg>
        <pc:spChg chg="add mod">
          <ac:chgData name="Zhou Zixuan" userId="4c5e795406c6d99f" providerId="LiveId" clId="{B3EFBC46-86CF-4C46-BFCD-88D4096A7E6B}" dt="2021-04-17T02:17:18.784" v="1462" actId="1076"/>
          <ac:spMkLst>
            <pc:docMk/>
            <pc:sldMk cId="1639054334" sldId="259"/>
            <ac:spMk id="5" creationId="{4492CC02-2CFA-4A43-94D9-840BF24018E8}"/>
          </ac:spMkLst>
        </pc:spChg>
        <pc:spChg chg="mod">
          <ac:chgData name="Zhou Zixuan" userId="4c5e795406c6d99f" providerId="LiveId" clId="{B3EFBC46-86CF-4C46-BFCD-88D4096A7E6B}" dt="2021-04-20T07:03:58.527" v="3945" actId="20577"/>
          <ac:spMkLst>
            <pc:docMk/>
            <pc:sldMk cId="1639054334" sldId="259"/>
            <ac:spMk id="7" creationId="{4492CC02-2CFA-4A43-94D9-840BF24018E8}"/>
          </ac:spMkLst>
        </pc:spChg>
        <pc:picChg chg="add mod">
          <ac:chgData name="Zhou Zixuan" userId="4c5e795406c6d99f" providerId="LiveId" clId="{B3EFBC46-86CF-4C46-BFCD-88D4096A7E6B}" dt="2021-04-17T11:22:46.578" v="2480" actId="14100"/>
          <ac:picMkLst>
            <pc:docMk/>
            <pc:sldMk cId="1639054334" sldId="259"/>
            <ac:picMk id="1026" creationId="{F5D9900A-E850-AD49-A83D-8CA929B5E9A6}"/>
          </ac:picMkLst>
        </pc:picChg>
      </pc:sldChg>
      <pc:sldChg chg="addSp delSp modSp add mod">
        <pc:chgData name="Zhou Zixuan" userId="4c5e795406c6d99f" providerId="LiveId" clId="{B3EFBC46-86CF-4C46-BFCD-88D4096A7E6B}" dt="2021-04-17T11:22:32.495" v="2479" actId="1076"/>
        <pc:sldMkLst>
          <pc:docMk/>
          <pc:sldMk cId="1672530134" sldId="260"/>
        </pc:sldMkLst>
        <pc:spChg chg="mod">
          <ac:chgData name="Zhou Zixuan" userId="4c5e795406c6d99f" providerId="LiveId" clId="{B3EFBC46-86CF-4C46-BFCD-88D4096A7E6B}" dt="2021-04-17T06:29:22.594" v="1517" actId="20577"/>
          <ac:spMkLst>
            <pc:docMk/>
            <pc:sldMk cId="1672530134" sldId="260"/>
            <ac:spMk id="2" creationId="{00000000-0000-0000-0000-000000000000}"/>
          </ac:spMkLst>
        </pc:spChg>
        <pc:spChg chg="mod">
          <ac:chgData name="Zhou Zixuan" userId="4c5e795406c6d99f" providerId="LiveId" clId="{B3EFBC46-86CF-4C46-BFCD-88D4096A7E6B}" dt="2021-04-16T05:26:54.907" v="169" actId="20577"/>
          <ac:spMkLst>
            <pc:docMk/>
            <pc:sldMk cId="1672530134" sldId="260"/>
            <ac:spMk id="3" creationId="{00000000-0000-0000-0000-000000000000}"/>
          </ac:spMkLst>
        </pc:spChg>
        <pc:spChg chg="add mod">
          <ac:chgData name="Zhou Zixuan" userId="4c5e795406c6d99f" providerId="LiveId" clId="{B3EFBC46-86CF-4C46-BFCD-88D4096A7E6B}" dt="2021-04-17T11:22:23.978" v="2475" actId="1076"/>
          <ac:spMkLst>
            <pc:docMk/>
            <pc:sldMk cId="1672530134" sldId="260"/>
            <ac:spMk id="5" creationId="{97FF8096-08C8-5E41-B5AD-069BCC72A5BE}"/>
          </ac:spMkLst>
        </pc:spChg>
        <pc:picChg chg="add del mod">
          <ac:chgData name="Zhou Zixuan" userId="4c5e795406c6d99f" providerId="LiveId" clId="{B3EFBC46-86CF-4C46-BFCD-88D4096A7E6B}" dt="2021-04-17T07:10:27.852" v="2332" actId="478"/>
          <ac:picMkLst>
            <pc:docMk/>
            <pc:sldMk cId="1672530134" sldId="260"/>
            <ac:picMk id="6" creationId="{C129E32C-2704-C047-A0ED-FA0626E09D6C}"/>
          </ac:picMkLst>
        </pc:picChg>
        <pc:picChg chg="add mod">
          <ac:chgData name="Zhou Zixuan" userId="4c5e795406c6d99f" providerId="LiveId" clId="{B3EFBC46-86CF-4C46-BFCD-88D4096A7E6B}" dt="2021-04-17T11:22:32.495" v="2479" actId="1076"/>
          <ac:picMkLst>
            <pc:docMk/>
            <pc:sldMk cId="1672530134" sldId="260"/>
            <ac:picMk id="7" creationId="{9B1AD5BC-EF89-3843-8D4D-6D0A1D3F7509}"/>
          </ac:picMkLst>
        </pc:picChg>
      </pc:sldChg>
      <pc:sldChg chg="addSp modSp add mod modNotesTx">
        <pc:chgData name="Zhou Zixuan" userId="4c5e795406c6d99f" providerId="LiveId" clId="{B3EFBC46-86CF-4C46-BFCD-88D4096A7E6B}" dt="2021-04-21T03:46:20.212" v="4030" actId="20577"/>
        <pc:sldMkLst>
          <pc:docMk/>
          <pc:sldMk cId="2384350920" sldId="261"/>
        </pc:sldMkLst>
        <pc:spChg chg="mod">
          <ac:chgData name="Zhou Zixuan" userId="4c5e795406c6d99f" providerId="LiveId" clId="{B3EFBC46-86CF-4C46-BFCD-88D4096A7E6B}" dt="2021-04-16T05:27:06.884" v="186" actId="20577"/>
          <ac:spMkLst>
            <pc:docMk/>
            <pc:sldMk cId="2384350920" sldId="261"/>
            <ac:spMk id="2" creationId="{00000000-0000-0000-0000-000000000000}"/>
          </ac:spMkLst>
        </pc:spChg>
        <pc:spChg chg="mod">
          <ac:chgData name="Zhou Zixuan" userId="4c5e795406c6d99f" providerId="LiveId" clId="{B3EFBC46-86CF-4C46-BFCD-88D4096A7E6B}" dt="2021-04-16T05:27:10.977" v="187" actId="20577"/>
          <ac:spMkLst>
            <pc:docMk/>
            <pc:sldMk cId="2384350920" sldId="261"/>
            <ac:spMk id="3" creationId="{00000000-0000-0000-0000-000000000000}"/>
          </ac:spMkLst>
        </pc:spChg>
        <pc:spChg chg="add mod">
          <ac:chgData name="Zhou Zixuan" userId="4c5e795406c6d99f" providerId="LiveId" clId="{B3EFBC46-86CF-4C46-BFCD-88D4096A7E6B}" dt="2021-04-17T07:06:02.773" v="2319" actId="207"/>
          <ac:spMkLst>
            <pc:docMk/>
            <pc:sldMk cId="2384350920" sldId="261"/>
            <ac:spMk id="5" creationId="{352D8632-18F3-5B4B-9F55-D92CE3759EE8}"/>
          </ac:spMkLst>
        </pc:spChg>
      </pc:sldChg>
      <pc:sldChg chg="addSp delSp modSp add mod">
        <pc:chgData name="Zhou Zixuan" userId="4c5e795406c6d99f" providerId="LiveId" clId="{B3EFBC46-86CF-4C46-BFCD-88D4096A7E6B}" dt="2021-04-17T07:08:54.333" v="2328" actId="1076"/>
        <pc:sldMkLst>
          <pc:docMk/>
          <pc:sldMk cId="1414598404" sldId="262"/>
        </pc:sldMkLst>
        <pc:spChg chg="mod">
          <ac:chgData name="Zhou Zixuan" userId="4c5e795406c6d99f" providerId="LiveId" clId="{B3EFBC46-86CF-4C46-BFCD-88D4096A7E6B}" dt="2021-04-16T05:52:29.154" v="312" actId="20577"/>
          <ac:spMkLst>
            <pc:docMk/>
            <pc:sldMk cId="1414598404" sldId="262"/>
            <ac:spMk id="2" creationId="{00000000-0000-0000-0000-000000000000}"/>
          </ac:spMkLst>
        </pc:spChg>
        <pc:spChg chg="mod">
          <ac:chgData name="Zhou Zixuan" userId="4c5e795406c6d99f" providerId="LiveId" clId="{B3EFBC46-86CF-4C46-BFCD-88D4096A7E6B}" dt="2021-04-16T05:51:15.258" v="267" actId="20577"/>
          <ac:spMkLst>
            <pc:docMk/>
            <pc:sldMk cId="1414598404" sldId="262"/>
            <ac:spMk id="3" creationId="{00000000-0000-0000-0000-000000000000}"/>
          </ac:spMkLst>
        </pc:spChg>
        <pc:picChg chg="add del mod">
          <ac:chgData name="Zhou Zixuan" userId="4c5e795406c6d99f" providerId="LiveId" clId="{B3EFBC46-86CF-4C46-BFCD-88D4096A7E6B}" dt="2021-04-17T07:08:00.462" v="2325" actId="478"/>
          <ac:picMkLst>
            <pc:docMk/>
            <pc:sldMk cId="1414598404" sldId="262"/>
            <ac:picMk id="5" creationId="{A38785BE-42D5-EF4F-9C66-A4D9C164F63F}"/>
          </ac:picMkLst>
        </pc:picChg>
        <pc:picChg chg="add mod">
          <ac:chgData name="Zhou Zixuan" userId="4c5e795406c6d99f" providerId="LiveId" clId="{B3EFBC46-86CF-4C46-BFCD-88D4096A7E6B}" dt="2021-04-17T07:08:54.333" v="2328" actId="1076"/>
          <ac:picMkLst>
            <pc:docMk/>
            <pc:sldMk cId="1414598404" sldId="262"/>
            <ac:picMk id="1026" creationId="{6AA184DE-B4A5-F847-8CDF-59F3930614CB}"/>
          </ac:picMkLst>
        </pc:picChg>
      </pc:sldChg>
      <pc:sldChg chg="addSp delSp modSp add mod">
        <pc:chgData name="Zhou Zixuan" userId="4c5e795406c6d99f" providerId="LiveId" clId="{B3EFBC46-86CF-4C46-BFCD-88D4096A7E6B}" dt="2021-04-17T07:51:32.593" v="2346" actId="14100"/>
        <pc:sldMkLst>
          <pc:docMk/>
          <pc:sldMk cId="264394799" sldId="263"/>
        </pc:sldMkLst>
        <pc:spChg chg="mod">
          <ac:chgData name="Zhou Zixuan" userId="4c5e795406c6d99f" providerId="LiveId" clId="{B3EFBC46-86CF-4C46-BFCD-88D4096A7E6B}" dt="2021-04-16T05:52:21.714" v="293" actId="20577"/>
          <ac:spMkLst>
            <pc:docMk/>
            <pc:sldMk cId="264394799" sldId="263"/>
            <ac:spMk id="2" creationId="{00000000-0000-0000-0000-000000000000}"/>
          </ac:spMkLst>
        </pc:spChg>
        <pc:picChg chg="add mod">
          <ac:chgData name="Zhou Zixuan" userId="4c5e795406c6d99f" providerId="LiveId" clId="{B3EFBC46-86CF-4C46-BFCD-88D4096A7E6B}" dt="2021-04-17T07:51:32.593" v="2346" actId="14100"/>
          <ac:picMkLst>
            <pc:docMk/>
            <pc:sldMk cId="264394799" sldId="263"/>
            <ac:picMk id="5" creationId="{3621F3C8-510C-9E4B-AB25-2231D33F8D68}"/>
          </ac:picMkLst>
        </pc:picChg>
        <pc:picChg chg="add del mod">
          <ac:chgData name="Zhou Zixuan" userId="4c5e795406c6d99f" providerId="LiveId" clId="{B3EFBC46-86CF-4C46-BFCD-88D4096A7E6B}" dt="2021-04-17T07:11:25.263" v="2337" actId="21"/>
          <ac:picMkLst>
            <pc:docMk/>
            <pc:sldMk cId="264394799" sldId="263"/>
            <ac:picMk id="2050" creationId="{5AEB00E8-461D-2645-B7B8-CDAF5604B809}"/>
          </ac:picMkLst>
        </pc:picChg>
        <pc:picChg chg="add mod">
          <ac:chgData name="Zhou Zixuan" userId="4c5e795406c6d99f" providerId="LiveId" clId="{B3EFBC46-86CF-4C46-BFCD-88D4096A7E6B}" dt="2021-04-17T07:51:26.828" v="2345" actId="1076"/>
          <ac:picMkLst>
            <pc:docMk/>
            <pc:sldMk cId="264394799" sldId="263"/>
            <ac:picMk id="2052" creationId="{336C5248-7E7E-8A48-88C5-7F02E7C79123}"/>
          </ac:picMkLst>
        </pc:picChg>
      </pc:sldChg>
      <pc:sldChg chg="modSp add mod">
        <pc:chgData name="Zhou Zixuan" userId="4c5e795406c6d99f" providerId="LiveId" clId="{B3EFBC46-86CF-4C46-BFCD-88D4096A7E6B}" dt="2021-04-16T05:53:29.976" v="335" actId="20577"/>
        <pc:sldMkLst>
          <pc:docMk/>
          <pc:sldMk cId="634452556" sldId="264"/>
        </pc:sldMkLst>
        <pc:spChg chg="mod">
          <ac:chgData name="Zhou Zixuan" userId="4c5e795406c6d99f" providerId="LiveId" clId="{B3EFBC46-86CF-4C46-BFCD-88D4096A7E6B}" dt="2021-04-16T05:53:10.371" v="313"/>
          <ac:spMkLst>
            <pc:docMk/>
            <pc:sldMk cId="634452556" sldId="264"/>
            <ac:spMk id="2" creationId="{00000000-0000-0000-0000-000000000000}"/>
          </ac:spMkLst>
        </pc:spChg>
        <pc:spChg chg="mod">
          <ac:chgData name="Zhou Zixuan" userId="4c5e795406c6d99f" providerId="LiveId" clId="{B3EFBC46-86CF-4C46-BFCD-88D4096A7E6B}" dt="2021-04-16T05:53:29.976" v="335" actId="20577"/>
          <ac:spMkLst>
            <pc:docMk/>
            <pc:sldMk cId="634452556" sldId="264"/>
            <ac:spMk id="3" creationId="{00000000-0000-0000-0000-000000000000}"/>
          </ac:spMkLst>
        </pc:spChg>
      </pc:sldChg>
      <pc:sldChg chg="modSp add mod">
        <pc:chgData name="Zhou Zixuan" userId="4c5e795406c6d99f" providerId="LiveId" clId="{B3EFBC46-86CF-4C46-BFCD-88D4096A7E6B}" dt="2021-04-16T05:53:50.901" v="361" actId="20577"/>
        <pc:sldMkLst>
          <pc:docMk/>
          <pc:sldMk cId="2333907836" sldId="265"/>
        </pc:sldMkLst>
        <pc:spChg chg="mod">
          <ac:chgData name="Zhou Zixuan" userId="4c5e795406c6d99f" providerId="LiveId" clId="{B3EFBC46-86CF-4C46-BFCD-88D4096A7E6B}" dt="2021-04-16T05:53:38.808" v="336"/>
          <ac:spMkLst>
            <pc:docMk/>
            <pc:sldMk cId="2333907836" sldId="265"/>
            <ac:spMk id="2" creationId="{00000000-0000-0000-0000-000000000000}"/>
          </ac:spMkLst>
        </pc:spChg>
        <pc:spChg chg="mod">
          <ac:chgData name="Zhou Zixuan" userId="4c5e795406c6d99f" providerId="LiveId" clId="{B3EFBC46-86CF-4C46-BFCD-88D4096A7E6B}" dt="2021-04-16T05:53:50.901" v="361" actId="20577"/>
          <ac:spMkLst>
            <pc:docMk/>
            <pc:sldMk cId="2333907836" sldId="265"/>
            <ac:spMk id="3" creationId="{00000000-0000-0000-0000-000000000000}"/>
          </ac:spMkLst>
        </pc:spChg>
      </pc:sldChg>
      <pc:sldChg chg="addSp modSp add mod">
        <pc:chgData name="Zhou Zixuan" userId="4c5e795406c6d99f" providerId="LiveId" clId="{B3EFBC46-86CF-4C46-BFCD-88D4096A7E6B}" dt="2021-04-17T07:54:52.513" v="2376" actId="20577"/>
        <pc:sldMkLst>
          <pc:docMk/>
          <pc:sldMk cId="701332879" sldId="266"/>
        </pc:sldMkLst>
        <pc:spChg chg="mod">
          <ac:chgData name="Zhou Zixuan" userId="4c5e795406c6d99f" providerId="LiveId" clId="{B3EFBC46-86CF-4C46-BFCD-88D4096A7E6B}" dt="2021-04-16T05:54:21.426" v="385" actId="20577"/>
          <ac:spMkLst>
            <pc:docMk/>
            <pc:sldMk cId="701332879" sldId="266"/>
            <ac:spMk id="2" creationId="{00000000-0000-0000-0000-000000000000}"/>
          </ac:spMkLst>
        </pc:spChg>
        <pc:spChg chg="mod">
          <ac:chgData name="Zhou Zixuan" userId="4c5e795406c6d99f" providerId="LiveId" clId="{B3EFBC46-86CF-4C46-BFCD-88D4096A7E6B}" dt="2021-04-16T05:54:45.170" v="441" actId="20577"/>
          <ac:spMkLst>
            <pc:docMk/>
            <pc:sldMk cId="701332879" sldId="266"/>
            <ac:spMk id="3" creationId="{00000000-0000-0000-0000-000000000000}"/>
          </ac:spMkLst>
        </pc:spChg>
        <pc:spChg chg="add mod">
          <ac:chgData name="Zhou Zixuan" userId="4c5e795406c6d99f" providerId="LiveId" clId="{B3EFBC46-86CF-4C46-BFCD-88D4096A7E6B}" dt="2021-04-17T07:54:52.513" v="2376" actId="20577"/>
          <ac:spMkLst>
            <pc:docMk/>
            <pc:sldMk cId="701332879" sldId="266"/>
            <ac:spMk id="5" creationId="{B7C90139-33DA-644C-89F6-24BC903F5C4B}"/>
          </ac:spMkLst>
        </pc:spChg>
      </pc:sldChg>
      <pc:sldChg chg="addSp modSp add mod">
        <pc:chgData name="Zhou Zixuan" userId="4c5e795406c6d99f" providerId="LiveId" clId="{B3EFBC46-86CF-4C46-BFCD-88D4096A7E6B}" dt="2021-04-17T08:00:46.017" v="2394" actId="1076"/>
        <pc:sldMkLst>
          <pc:docMk/>
          <pc:sldMk cId="1791068539" sldId="267"/>
        </pc:sldMkLst>
        <pc:spChg chg="add mod">
          <ac:chgData name="Zhou Zixuan" userId="4c5e795406c6d99f" providerId="LiveId" clId="{B3EFBC46-86CF-4C46-BFCD-88D4096A7E6B}" dt="2021-04-17T08:00:46.017" v="2394" actId="1076"/>
          <ac:spMkLst>
            <pc:docMk/>
            <pc:sldMk cId="1791068539" sldId="267"/>
            <ac:spMk id="5" creationId="{D64CE6DE-09BF-2349-8480-B0B33E64F030}"/>
          </ac:spMkLst>
        </pc:spChg>
      </pc:sldChg>
      <pc:sldChg chg="add ord">
        <pc:chgData name="Zhou Zixuan" userId="4c5e795406c6d99f" providerId="LiveId" clId="{B3EFBC46-86CF-4C46-BFCD-88D4096A7E6B}" dt="2021-04-16T05:55:00.674" v="444" actId="20578"/>
        <pc:sldMkLst>
          <pc:docMk/>
          <pc:sldMk cId="2536803298" sldId="268"/>
        </pc:sldMkLst>
      </pc:sldChg>
      <pc:sldChg chg="add">
        <pc:chgData name="Zhou Zixuan" userId="4c5e795406c6d99f" providerId="LiveId" clId="{B3EFBC46-86CF-4C46-BFCD-88D4096A7E6B}" dt="2021-04-16T05:55:12.672" v="445"/>
        <pc:sldMkLst>
          <pc:docMk/>
          <pc:sldMk cId="2285262917" sldId="269"/>
        </pc:sldMkLst>
      </pc:sldChg>
      <pc:sldChg chg="modSp add mod">
        <pc:chgData name="Zhou Zixuan" userId="4c5e795406c6d99f" providerId="LiveId" clId="{B3EFBC46-86CF-4C46-BFCD-88D4096A7E6B}" dt="2021-04-16T05:56:03.392" v="505" actId="20577"/>
        <pc:sldMkLst>
          <pc:docMk/>
          <pc:sldMk cId="3293720209" sldId="270"/>
        </pc:sldMkLst>
        <pc:spChg chg="mod">
          <ac:chgData name="Zhou Zixuan" userId="4c5e795406c6d99f" providerId="LiveId" clId="{B3EFBC46-86CF-4C46-BFCD-88D4096A7E6B}" dt="2021-04-16T05:55:44.512" v="485" actId="20577"/>
          <ac:spMkLst>
            <pc:docMk/>
            <pc:sldMk cId="3293720209" sldId="270"/>
            <ac:spMk id="2" creationId="{00000000-0000-0000-0000-000000000000}"/>
          </ac:spMkLst>
        </pc:spChg>
        <pc:spChg chg="mod">
          <ac:chgData name="Zhou Zixuan" userId="4c5e795406c6d99f" providerId="LiveId" clId="{B3EFBC46-86CF-4C46-BFCD-88D4096A7E6B}" dt="2021-04-16T05:56:03.392" v="505" actId="20577"/>
          <ac:spMkLst>
            <pc:docMk/>
            <pc:sldMk cId="3293720209" sldId="270"/>
            <ac:spMk id="3" creationId="{00000000-0000-0000-0000-000000000000}"/>
          </ac:spMkLst>
        </pc:spChg>
      </pc:sldChg>
      <pc:sldChg chg="modSp add mod">
        <pc:chgData name="Zhou Zixuan" userId="4c5e795406c6d99f" providerId="LiveId" clId="{B3EFBC46-86CF-4C46-BFCD-88D4096A7E6B}" dt="2021-04-19T11:48:41.697" v="3142" actId="114"/>
        <pc:sldMkLst>
          <pc:docMk/>
          <pc:sldMk cId="217669263" sldId="271"/>
        </pc:sldMkLst>
        <pc:spChg chg="mod">
          <ac:chgData name="Zhou Zixuan" userId="4c5e795406c6d99f" providerId="LiveId" clId="{B3EFBC46-86CF-4C46-BFCD-88D4096A7E6B}" dt="2021-04-19T11:48:41.697" v="3142" actId="114"/>
          <ac:spMkLst>
            <pc:docMk/>
            <pc:sldMk cId="217669263" sldId="271"/>
            <ac:spMk id="5" creationId="{00000000-0000-0000-0000-000000000000}"/>
          </ac:spMkLst>
        </pc:spChg>
      </pc:sldChg>
      <pc:sldChg chg="addSp modSp add mod">
        <pc:chgData name="Zhou Zixuan" userId="4c5e795406c6d99f" providerId="LiveId" clId="{B3EFBC46-86CF-4C46-BFCD-88D4096A7E6B}" dt="2021-04-16T05:58:18.054" v="516" actId="20577"/>
        <pc:sldMkLst>
          <pc:docMk/>
          <pc:sldMk cId="496214582" sldId="272"/>
        </pc:sldMkLst>
        <pc:spChg chg="add mod">
          <ac:chgData name="Zhou Zixuan" userId="4c5e795406c6d99f" providerId="LiveId" clId="{B3EFBC46-86CF-4C46-BFCD-88D4096A7E6B}" dt="2021-04-16T05:58:18.054" v="516" actId="20577"/>
          <ac:spMkLst>
            <pc:docMk/>
            <pc:sldMk cId="496214582" sldId="272"/>
            <ac:spMk id="5" creationId="{99CC20A4-69FF-B140-AD83-F058CED7F28C}"/>
          </ac:spMkLst>
        </pc:spChg>
      </pc:sldChg>
      <pc:sldChg chg="addSp modSp add mod">
        <pc:chgData name="Zhou Zixuan" userId="4c5e795406c6d99f" providerId="LiveId" clId="{B3EFBC46-86CF-4C46-BFCD-88D4096A7E6B}" dt="2021-04-20T11:28:15.581" v="3955" actId="114"/>
        <pc:sldMkLst>
          <pc:docMk/>
          <pc:sldMk cId="2228115637" sldId="273"/>
        </pc:sldMkLst>
        <pc:spChg chg="mod">
          <ac:chgData name="Zhou Zixuan" userId="4c5e795406c6d99f" providerId="LiveId" clId="{B3EFBC46-86CF-4C46-BFCD-88D4096A7E6B}" dt="2021-04-16T05:58:46.163" v="537" actId="20577"/>
          <ac:spMkLst>
            <pc:docMk/>
            <pc:sldMk cId="2228115637" sldId="273"/>
            <ac:spMk id="3" creationId="{00000000-0000-0000-0000-000000000000}"/>
          </ac:spMkLst>
        </pc:spChg>
        <pc:spChg chg="add mod">
          <ac:chgData name="Zhou Zixuan" userId="4c5e795406c6d99f" providerId="LiveId" clId="{B3EFBC46-86CF-4C46-BFCD-88D4096A7E6B}" dt="2021-04-20T11:28:15.581" v="3955" actId="114"/>
          <ac:spMkLst>
            <pc:docMk/>
            <pc:sldMk cId="2228115637" sldId="273"/>
            <ac:spMk id="5" creationId="{DCE9ECA7-C188-1147-BF1E-D4CD1749FE9C}"/>
          </ac:spMkLst>
        </pc:spChg>
        <pc:spChg chg="mod">
          <ac:chgData name="Zhou Zixuan" userId="4c5e795406c6d99f" providerId="LiveId" clId="{B3EFBC46-86CF-4C46-BFCD-88D4096A7E6B}" dt="2021-04-20T11:28:02.150" v="3953" actId="113"/>
          <ac:spMkLst>
            <pc:docMk/>
            <pc:sldMk cId="2228115637" sldId="273"/>
            <ac:spMk id="9" creationId="{DCE9ECA7-C188-1147-BF1E-D4CD1749FE9C}"/>
          </ac:spMkLst>
        </pc:spChg>
        <pc:picChg chg="add mod">
          <ac:chgData name="Zhou Zixuan" userId="4c5e795406c6d99f" providerId="LiveId" clId="{B3EFBC46-86CF-4C46-BFCD-88D4096A7E6B}" dt="2021-04-17T11:09:38.079" v="2421" actId="14100"/>
          <ac:picMkLst>
            <pc:docMk/>
            <pc:sldMk cId="2228115637" sldId="273"/>
            <ac:picMk id="6" creationId="{20434229-27ED-E84B-AEFC-D5E1C8454958}"/>
          </ac:picMkLst>
        </pc:picChg>
        <pc:picChg chg="add mod">
          <ac:chgData name="Zhou Zixuan" userId="4c5e795406c6d99f" providerId="LiveId" clId="{B3EFBC46-86CF-4C46-BFCD-88D4096A7E6B}" dt="2021-04-17T11:11:44.867" v="2467" actId="1035"/>
          <ac:picMkLst>
            <pc:docMk/>
            <pc:sldMk cId="2228115637" sldId="273"/>
            <ac:picMk id="4098" creationId="{DE8BAE4B-E5CC-FC45-8452-F6AF877F207F}"/>
          </ac:picMkLst>
        </pc:picChg>
        <pc:picChg chg="add mod">
          <ac:chgData name="Zhou Zixuan" userId="4c5e795406c6d99f" providerId="LiveId" clId="{B3EFBC46-86CF-4C46-BFCD-88D4096A7E6B}" dt="2021-04-17T11:11:42.012" v="2457" actId="14100"/>
          <ac:picMkLst>
            <pc:docMk/>
            <pc:sldMk cId="2228115637" sldId="273"/>
            <ac:picMk id="4100" creationId="{039BE1E3-63A1-5F42-8035-ECA7F584A21B}"/>
          </ac:picMkLst>
        </pc:picChg>
      </pc:sldChg>
      <pc:sldChg chg="addSp modSp add mod">
        <pc:chgData name="Zhou Zixuan" userId="4c5e795406c6d99f" providerId="LiveId" clId="{B3EFBC46-86CF-4C46-BFCD-88D4096A7E6B}" dt="2021-04-17T08:04:11.335" v="2396" actId="1076"/>
        <pc:sldMkLst>
          <pc:docMk/>
          <pc:sldMk cId="526692116" sldId="274"/>
        </pc:sldMkLst>
        <pc:spChg chg="add mod">
          <ac:chgData name="Zhou Zixuan" userId="4c5e795406c6d99f" providerId="LiveId" clId="{B3EFBC46-86CF-4C46-BFCD-88D4096A7E6B}" dt="2021-04-16T05:59:48.340" v="594" actId="20577"/>
          <ac:spMkLst>
            <pc:docMk/>
            <pc:sldMk cId="526692116" sldId="274"/>
            <ac:spMk id="5" creationId="{5C9B02EA-EA7C-2B48-9310-FEA41F401D4D}"/>
          </ac:spMkLst>
        </pc:spChg>
        <pc:picChg chg="add mod">
          <ac:chgData name="Zhou Zixuan" userId="4c5e795406c6d99f" providerId="LiveId" clId="{B3EFBC46-86CF-4C46-BFCD-88D4096A7E6B}" dt="2021-04-17T08:04:11.335" v="2396" actId="1076"/>
          <ac:picMkLst>
            <pc:docMk/>
            <pc:sldMk cId="526692116" sldId="274"/>
            <ac:picMk id="6" creationId="{5CFEA569-EAC0-E042-BC97-218FFFFD9693}"/>
          </ac:picMkLst>
        </pc:picChg>
      </pc:sldChg>
      <pc:sldChg chg="addSp modSp add mod">
        <pc:chgData name="Zhou Zixuan" userId="4c5e795406c6d99f" providerId="LiveId" clId="{B3EFBC46-86CF-4C46-BFCD-88D4096A7E6B}" dt="2021-04-19T04:42:15.044" v="2627" actId="1076"/>
        <pc:sldMkLst>
          <pc:docMk/>
          <pc:sldMk cId="351313907" sldId="275"/>
        </pc:sldMkLst>
        <pc:spChg chg="add mod">
          <ac:chgData name="Zhou Zixuan" userId="4c5e795406c6d99f" providerId="LiveId" clId="{B3EFBC46-86CF-4C46-BFCD-88D4096A7E6B}" dt="2021-04-19T04:41:55.072" v="2615" actId="1076"/>
          <ac:spMkLst>
            <pc:docMk/>
            <pc:sldMk cId="351313907" sldId="275"/>
            <ac:spMk id="5" creationId="{E9B75E10-803E-D646-9F98-CF6049CF0099}"/>
          </ac:spMkLst>
        </pc:spChg>
        <pc:picChg chg="add mod">
          <ac:chgData name="Zhou Zixuan" userId="4c5e795406c6d99f" providerId="LiveId" clId="{B3EFBC46-86CF-4C46-BFCD-88D4096A7E6B}" dt="2021-04-19T04:41:28.480" v="2611" actId="1076"/>
          <ac:picMkLst>
            <pc:docMk/>
            <pc:sldMk cId="351313907" sldId="275"/>
            <ac:picMk id="6" creationId="{1F381172-5F31-D34C-A2C8-A159D0FE6726}"/>
          </ac:picMkLst>
        </pc:picChg>
        <pc:picChg chg="add mod">
          <ac:chgData name="Zhou Zixuan" userId="4c5e795406c6d99f" providerId="LiveId" clId="{B3EFBC46-86CF-4C46-BFCD-88D4096A7E6B}" dt="2021-04-19T04:42:15.044" v="2627" actId="1076"/>
          <ac:picMkLst>
            <pc:docMk/>
            <pc:sldMk cId="351313907" sldId="275"/>
            <ac:picMk id="10" creationId="{4CD0290E-4AA0-F440-95C1-A7E25A870780}"/>
          </ac:picMkLst>
        </pc:picChg>
      </pc:sldChg>
      <pc:sldChg chg="modSp add mod">
        <pc:chgData name="Zhou Zixuan" userId="4c5e795406c6d99f" providerId="LiveId" clId="{B3EFBC46-86CF-4C46-BFCD-88D4096A7E6B}" dt="2021-04-20T12:13:57.001" v="3959" actId="114"/>
        <pc:sldMkLst>
          <pc:docMk/>
          <pc:sldMk cId="680010689" sldId="276"/>
        </pc:sldMkLst>
        <pc:spChg chg="mod">
          <ac:chgData name="Zhou Zixuan" userId="4c5e795406c6d99f" providerId="LiveId" clId="{B3EFBC46-86CF-4C46-BFCD-88D4096A7E6B}" dt="2021-04-20T12:13:57.001" v="3959" actId="114"/>
          <ac:spMkLst>
            <pc:docMk/>
            <pc:sldMk cId="680010689" sldId="276"/>
            <ac:spMk id="5" creationId="{E9B75E10-803E-D646-9F98-CF6049CF0099}"/>
          </ac:spMkLst>
        </pc:spChg>
      </pc:sldChg>
      <pc:sldChg chg="modSp add mod">
        <pc:chgData name="Zhou Zixuan" userId="4c5e795406c6d99f" providerId="LiveId" clId="{B3EFBC46-86CF-4C46-BFCD-88D4096A7E6B}" dt="2021-04-20T14:05:00.518" v="3963" actId="20577"/>
        <pc:sldMkLst>
          <pc:docMk/>
          <pc:sldMk cId="645456559" sldId="277"/>
        </pc:sldMkLst>
        <pc:spChg chg="mod">
          <ac:chgData name="Zhou Zixuan" userId="4c5e795406c6d99f" providerId="LiveId" clId="{B3EFBC46-86CF-4C46-BFCD-88D4096A7E6B}" dt="2021-04-16T06:01:06.201" v="724" actId="20577"/>
          <ac:spMkLst>
            <pc:docMk/>
            <pc:sldMk cId="645456559" sldId="277"/>
            <ac:spMk id="3" creationId="{00000000-0000-0000-0000-000000000000}"/>
          </ac:spMkLst>
        </pc:spChg>
        <pc:spChg chg="mod">
          <ac:chgData name="Zhou Zixuan" userId="4c5e795406c6d99f" providerId="LiveId" clId="{B3EFBC46-86CF-4C46-BFCD-88D4096A7E6B}" dt="2021-04-16T06:01:21.070" v="739" actId="20577"/>
          <ac:spMkLst>
            <pc:docMk/>
            <pc:sldMk cId="645456559" sldId="277"/>
            <ac:spMk id="5" creationId="{E9B75E10-803E-D646-9F98-CF6049CF0099}"/>
          </ac:spMkLst>
        </pc:spChg>
        <pc:spChg chg="mod">
          <ac:chgData name="Zhou Zixuan" userId="4c5e795406c6d99f" providerId="LiveId" clId="{B3EFBC46-86CF-4C46-BFCD-88D4096A7E6B}" dt="2021-04-20T14:05:00.518" v="3963" actId="20577"/>
          <ac:spMkLst>
            <pc:docMk/>
            <pc:sldMk cId="645456559" sldId="277"/>
            <ac:spMk id="7" creationId="{E9B75E10-803E-D646-9F98-CF6049CF0099}"/>
          </ac:spMkLst>
        </pc:spChg>
      </pc:sldChg>
      <pc:sldChg chg="modSp add mod">
        <pc:chgData name="Zhou Zixuan" userId="4c5e795406c6d99f" providerId="LiveId" clId="{B3EFBC46-86CF-4C46-BFCD-88D4096A7E6B}" dt="2021-04-20T14:06:31.525" v="3964" actId="123"/>
        <pc:sldMkLst>
          <pc:docMk/>
          <pc:sldMk cId="1931767417" sldId="278"/>
        </pc:sldMkLst>
        <pc:spChg chg="mod">
          <ac:chgData name="Zhou Zixuan" userId="4c5e795406c6d99f" providerId="LiveId" clId="{B3EFBC46-86CF-4C46-BFCD-88D4096A7E6B}" dt="2021-04-16T06:01:45.531" v="756" actId="20577"/>
          <ac:spMkLst>
            <pc:docMk/>
            <pc:sldMk cId="1931767417" sldId="278"/>
            <ac:spMk id="5" creationId="{E9B75E10-803E-D646-9F98-CF6049CF0099}"/>
          </ac:spMkLst>
        </pc:spChg>
        <pc:spChg chg="mod">
          <ac:chgData name="Zhou Zixuan" userId="4c5e795406c6d99f" providerId="LiveId" clId="{B3EFBC46-86CF-4C46-BFCD-88D4096A7E6B}" dt="2021-04-20T14:06:31.525" v="3964" actId="123"/>
          <ac:spMkLst>
            <pc:docMk/>
            <pc:sldMk cId="1931767417" sldId="278"/>
            <ac:spMk id="7" creationId="{00000000-0000-0000-0000-000000000000}"/>
          </ac:spMkLst>
        </pc:spChg>
      </pc:sldChg>
      <pc:sldChg chg="add">
        <pc:chgData name="Zhou Zixuan" userId="4c5e795406c6d99f" providerId="LiveId" clId="{B3EFBC46-86CF-4C46-BFCD-88D4096A7E6B}" dt="2021-04-16T06:01:29.202" v="741"/>
        <pc:sldMkLst>
          <pc:docMk/>
          <pc:sldMk cId="2893526499" sldId="279"/>
        </pc:sldMkLst>
      </pc:sldChg>
      <pc:sldChg chg="modSp add mod">
        <pc:chgData name="Zhou Zixuan" userId="4c5e795406c6d99f" providerId="LiveId" clId="{B3EFBC46-86CF-4C46-BFCD-88D4096A7E6B}" dt="2021-04-16T06:06:06.896" v="859" actId="20577"/>
        <pc:sldMkLst>
          <pc:docMk/>
          <pc:sldMk cId="1147803152" sldId="280"/>
        </pc:sldMkLst>
        <pc:spChg chg="mod">
          <ac:chgData name="Zhou Zixuan" userId="4c5e795406c6d99f" providerId="LiveId" clId="{B3EFBC46-86CF-4C46-BFCD-88D4096A7E6B}" dt="2021-04-16T06:05:27.887" v="817" actId="20577"/>
          <ac:spMkLst>
            <pc:docMk/>
            <pc:sldMk cId="1147803152" sldId="280"/>
            <ac:spMk id="3" creationId="{00000000-0000-0000-0000-000000000000}"/>
          </ac:spMkLst>
        </pc:spChg>
        <pc:spChg chg="mod">
          <ac:chgData name="Zhou Zixuan" userId="4c5e795406c6d99f" providerId="LiveId" clId="{B3EFBC46-86CF-4C46-BFCD-88D4096A7E6B}" dt="2021-04-16T06:06:06.896" v="859" actId="20577"/>
          <ac:spMkLst>
            <pc:docMk/>
            <pc:sldMk cId="1147803152" sldId="280"/>
            <ac:spMk id="5" creationId="{E9B75E10-803E-D646-9F98-CF6049CF0099}"/>
          </ac:spMkLst>
        </pc:spChg>
      </pc:sldChg>
      <pc:sldChg chg="add">
        <pc:chgData name="Zhou Zixuan" userId="4c5e795406c6d99f" providerId="LiveId" clId="{B3EFBC46-86CF-4C46-BFCD-88D4096A7E6B}" dt="2021-04-16T06:06:10.443" v="860"/>
        <pc:sldMkLst>
          <pc:docMk/>
          <pc:sldMk cId="3244505987" sldId="281"/>
        </pc:sldMkLst>
      </pc:sldChg>
      <pc:sldChg chg="add">
        <pc:chgData name="Zhou Zixuan" userId="4c5e795406c6d99f" providerId="LiveId" clId="{B3EFBC46-86CF-4C46-BFCD-88D4096A7E6B}" dt="2021-04-16T06:06:12.491" v="861"/>
        <pc:sldMkLst>
          <pc:docMk/>
          <pc:sldMk cId="2655912111" sldId="282"/>
        </pc:sldMkLst>
      </pc:sldChg>
      <pc:sldChg chg="add">
        <pc:chgData name="Zhou Zixuan" userId="4c5e795406c6d99f" providerId="LiveId" clId="{B3EFBC46-86CF-4C46-BFCD-88D4096A7E6B}" dt="2021-04-16T06:06:24.022" v="862"/>
        <pc:sldMkLst>
          <pc:docMk/>
          <pc:sldMk cId="267414387" sldId="283"/>
        </pc:sldMkLst>
      </pc:sldChg>
      <pc:sldChg chg="modSp add mod">
        <pc:chgData name="Zhou Zixuan" userId="4c5e795406c6d99f" providerId="LiveId" clId="{B3EFBC46-86CF-4C46-BFCD-88D4096A7E6B}" dt="2021-04-19T04:40:09.463" v="2609" actId="1036"/>
        <pc:sldMkLst>
          <pc:docMk/>
          <pc:sldMk cId="270107712" sldId="284"/>
        </pc:sldMkLst>
        <pc:spChg chg="mod">
          <ac:chgData name="Zhou Zixuan" userId="4c5e795406c6d99f" providerId="LiveId" clId="{B3EFBC46-86CF-4C46-BFCD-88D4096A7E6B}" dt="2021-04-16T06:06:47.070" v="874" actId="20577"/>
          <ac:spMkLst>
            <pc:docMk/>
            <pc:sldMk cId="270107712" sldId="284"/>
            <ac:spMk id="3" creationId="{00000000-0000-0000-0000-000000000000}"/>
          </ac:spMkLst>
        </pc:spChg>
        <pc:spChg chg="mod">
          <ac:chgData name="Zhou Zixuan" userId="4c5e795406c6d99f" providerId="LiveId" clId="{B3EFBC46-86CF-4C46-BFCD-88D4096A7E6B}" dt="2021-04-16T06:07:10.438" v="970" actId="20577"/>
          <ac:spMkLst>
            <pc:docMk/>
            <pc:sldMk cId="270107712" sldId="284"/>
            <ac:spMk id="5" creationId="{E9B75E10-803E-D646-9F98-CF6049CF0099}"/>
          </ac:spMkLst>
        </pc:spChg>
        <pc:spChg chg="mod">
          <ac:chgData name="Zhou Zixuan" userId="4c5e795406c6d99f" providerId="LiveId" clId="{B3EFBC46-86CF-4C46-BFCD-88D4096A7E6B}" dt="2021-04-19T04:40:09.463" v="2609" actId="1036"/>
          <ac:spMkLst>
            <pc:docMk/>
            <pc:sldMk cId="270107712" sldId="284"/>
            <ac:spMk id="52" creationId="{00000000-0000-0000-0000-000000000000}"/>
          </ac:spMkLst>
        </pc:spChg>
        <pc:spChg chg="mod">
          <ac:chgData name="Zhou Zixuan" userId="4c5e795406c6d99f" providerId="LiveId" clId="{B3EFBC46-86CF-4C46-BFCD-88D4096A7E6B}" dt="2021-04-19T04:40:09.463" v="2609" actId="1036"/>
          <ac:spMkLst>
            <pc:docMk/>
            <pc:sldMk cId="270107712" sldId="284"/>
            <ac:spMk id="53" creationId="{00000000-0000-0000-0000-000000000000}"/>
          </ac:spMkLst>
        </pc:spChg>
        <pc:spChg chg="mod">
          <ac:chgData name="Zhou Zixuan" userId="4c5e795406c6d99f" providerId="LiveId" clId="{B3EFBC46-86CF-4C46-BFCD-88D4096A7E6B}" dt="2021-04-19T04:40:09.463" v="2609" actId="1036"/>
          <ac:spMkLst>
            <pc:docMk/>
            <pc:sldMk cId="270107712" sldId="284"/>
            <ac:spMk id="54" creationId="{00000000-0000-0000-0000-000000000000}"/>
          </ac:spMkLst>
        </pc:spChg>
        <pc:spChg chg="mod">
          <ac:chgData name="Zhou Zixuan" userId="4c5e795406c6d99f" providerId="LiveId" clId="{B3EFBC46-86CF-4C46-BFCD-88D4096A7E6B}" dt="2021-04-19T04:40:09.463" v="2609" actId="1036"/>
          <ac:spMkLst>
            <pc:docMk/>
            <pc:sldMk cId="270107712" sldId="284"/>
            <ac:spMk id="55" creationId="{00000000-0000-0000-0000-000000000000}"/>
          </ac:spMkLst>
        </pc:spChg>
        <pc:spChg chg="mod">
          <ac:chgData name="Zhou Zixuan" userId="4c5e795406c6d99f" providerId="LiveId" clId="{B3EFBC46-86CF-4C46-BFCD-88D4096A7E6B}" dt="2021-04-19T04:40:09.463" v="2609" actId="1036"/>
          <ac:spMkLst>
            <pc:docMk/>
            <pc:sldMk cId="270107712" sldId="284"/>
            <ac:spMk id="56" creationId="{00000000-0000-0000-0000-000000000000}"/>
          </ac:spMkLst>
        </pc:spChg>
        <pc:spChg chg="mod">
          <ac:chgData name="Zhou Zixuan" userId="4c5e795406c6d99f" providerId="LiveId" clId="{B3EFBC46-86CF-4C46-BFCD-88D4096A7E6B}" dt="2021-04-19T04:40:09.463" v="2609" actId="1036"/>
          <ac:spMkLst>
            <pc:docMk/>
            <pc:sldMk cId="270107712" sldId="284"/>
            <ac:spMk id="61" creationId="{00000000-0000-0000-0000-000000000000}"/>
          </ac:spMkLst>
        </pc:spChg>
        <pc:spChg chg="mod">
          <ac:chgData name="Zhou Zixuan" userId="4c5e795406c6d99f" providerId="LiveId" clId="{B3EFBC46-86CF-4C46-BFCD-88D4096A7E6B}" dt="2021-04-19T04:40:09.463" v="2609" actId="1036"/>
          <ac:spMkLst>
            <pc:docMk/>
            <pc:sldMk cId="270107712" sldId="284"/>
            <ac:spMk id="67" creationId="{00000000-0000-0000-0000-000000000000}"/>
          </ac:spMkLst>
        </pc:spChg>
        <pc:spChg chg="mod">
          <ac:chgData name="Zhou Zixuan" userId="4c5e795406c6d99f" providerId="LiveId" clId="{B3EFBC46-86CF-4C46-BFCD-88D4096A7E6B}" dt="2021-04-19T04:40:09.463" v="2609" actId="1036"/>
          <ac:spMkLst>
            <pc:docMk/>
            <pc:sldMk cId="270107712" sldId="284"/>
            <ac:spMk id="68" creationId="{00000000-0000-0000-0000-000000000000}"/>
          </ac:spMkLst>
        </pc:spChg>
        <pc:spChg chg="mod">
          <ac:chgData name="Zhou Zixuan" userId="4c5e795406c6d99f" providerId="LiveId" clId="{B3EFBC46-86CF-4C46-BFCD-88D4096A7E6B}" dt="2021-04-19T04:40:09.463" v="2609" actId="1036"/>
          <ac:spMkLst>
            <pc:docMk/>
            <pc:sldMk cId="270107712" sldId="284"/>
            <ac:spMk id="69" creationId="{00000000-0000-0000-0000-000000000000}"/>
          </ac:spMkLst>
        </pc:spChg>
        <pc:spChg chg="mod">
          <ac:chgData name="Zhou Zixuan" userId="4c5e795406c6d99f" providerId="LiveId" clId="{B3EFBC46-86CF-4C46-BFCD-88D4096A7E6B}" dt="2021-04-19T04:40:09.463" v="2609" actId="1036"/>
          <ac:spMkLst>
            <pc:docMk/>
            <pc:sldMk cId="270107712" sldId="284"/>
            <ac:spMk id="70" creationId="{00000000-0000-0000-0000-000000000000}"/>
          </ac:spMkLst>
        </pc:spChg>
        <pc:spChg chg="mod">
          <ac:chgData name="Zhou Zixuan" userId="4c5e795406c6d99f" providerId="LiveId" clId="{B3EFBC46-86CF-4C46-BFCD-88D4096A7E6B}" dt="2021-04-19T04:40:09.463" v="2609" actId="1036"/>
          <ac:spMkLst>
            <pc:docMk/>
            <pc:sldMk cId="270107712" sldId="284"/>
            <ac:spMk id="71" creationId="{00000000-0000-0000-0000-000000000000}"/>
          </ac:spMkLst>
        </pc:spChg>
        <pc:spChg chg="mod">
          <ac:chgData name="Zhou Zixuan" userId="4c5e795406c6d99f" providerId="LiveId" clId="{B3EFBC46-86CF-4C46-BFCD-88D4096A7E6B}" dt="2021-04-19T04:40:09.463" v="2609" actId="1036"/>
          <ac:spMkLst>
            <pc:docMk/>
            <pc:sldMk cId="270107712" sldId="284"/>
            <ac:spMk id="72" creationId="{00000000-0000-0000-0000-000000000000}"/>
          </ac:spMkLst>
        </pc:spChg>
        <pc:spChg chg="mod">
          <ac:chgData name="Zhou Zixuan" userId="4c5e795406c6d99f" providerId="LiveId" clId="{B3EFBC46-86CF-4C46-BFCD-88D4096A7E6B}" dt="2021-04-19T04:40:09.463" v="2609" actId="1036"/>
          <ac:spMkLst>
            <pc:docMk/>
            <pc:sldMk cId="270107712" sldId="284"/>
            <ac:spMk id="73" creationId="{00000000-0000-0000-0000-000000000000}"/>
          </ac:spMkLst>
        </pc:spChg>
        <pc:spChg chg="mod">
          <ac:chgData name="Zhou Zixuan" userId="4c5e795406c6d99f" providerId="LiveId" clId="{B3EFBC46-86CF-4C46-BFCD-88D4096A7E6B}" dt="2021-04-19T04:40:09.463" v="2609" actId="1036"/>
          <ac:spMkLst>
            <pc:docMk/>
            <pc:sldMk cId="270107712" sldId="284"/>
            <ac:spMk id="74" creationId="{00000000-0000-0000-0000-000000000000}"/>
          </ac:spMkLst>
        </pc:spChg>
        <pc:spChg chg="mod">
          <ac:chgData name="Zhou Zixuan" userId="4c5e795406c6d99f" providerId="LiveId" clId="{B3EFBC46-86CF-4C46-BFCD-88D4096A7E6B}" dt="2021-04-19T04:40:09.463" v="2609" actId="1036"/>
          <ac:spMkLst>
            <pc:docMk/>
            <pc:sldMk cId="270107712" sldId="284"/>
            <ac:spMk id="75" creationId="{00000000-0000-0000-0000-000000000000}"/>
          </ac:spMkLst>
        </pc:spChg>
        <pc:spChg chg="mod">
          <ac:chgData name="Zhou Zixuan" userId="4c5e795406c6d99f" providerId="LiveId" clId="{B3EFBC46-86CF-4C46-BFCD-88D4096A7E6B}" dt="2021-04-19T04:40:09.463" v="2609" actId="1036"/>
          <ac:spMkLst>
            <pc:docMk/>
            <pc:sldMk cId="270107712" sldId="284"/>
            <ac:spMk id="76" creationId="{00000000-0000-0000-0000-000000000000}"/>
          </ac:spMkLst>
        </pc:spChg>
        <pc:spChg chg="mod">
          <ac:chgData name="Zhou Zixuan" userId="4c5e795406c6d99f" providerId="LiveId" clId="{B3EFBC46-86CF-4C46-BFCD-88D4096A7E6B}" dt="2021-04-19T04:40:09.463" v="2609" actId="1036"/>
          <ac:spMkLst>
            <pc:docMk/>
            <pc:sldMk cId="270107712" sldId="284"/>
            <ac:spMk id="77" creationId="{00000000-0000-0000-0000-000000000000}"/>
          </ac:spMkLst>
        </pc:spChg>
        <pc:spChg chg="mod">
          <ac:chgData name="Zhou Zixuan" userId="4c5e795406c6d99f" providerId="LiveId" clId="{B3EFBC46-86CF-4C46-BFCD-88D4096A7E6B}" dt="2021-04-19T04:40:09.463" v="2609" actId="1036"/>
          <ac:spMkLst>
            <pc:docMk/>
            <pc:sldMk cId="270107712" sldId="284"/>
            <ac:spMk id="78" creationId="{00000000-0000-0000-0000-000000000000}"/>
          </ac:spMkLst>
        </pc:spChg>
        <pc:spChg chg="mod">
          <ac:chgData name="Zhou Zixuan" userId="4c5e795406c6d99f" providerId="LiveId" clId="{B3EFBC46-86CF-4C46-BFCD-88D4096A7E6B}" dt="2021-04-19T04:40:09.463" v="2609" actId="1036"/>
          <ac:spMkLst>
            <pc:docMk/>
            <pc:sldMk cId="270107712" sldId="284"/>
            <ac:spMk id="79" creationId="{00000000-0000-0000-0000-000000000000}"/>
          </ac:spMkLst>
        </pc:spChg>
        <pc:spChg chg="mod">
          <ac:chgData name="Zhou Zixuan" userId="4c5e795406c6d99f" providerId="LiveId" clId="{B3EFBC46-86CF-4C46-BFCD-88D4096A7E6B}" dt="2021-04-19T04:40:09.463" v="2609" actId="1036"/>
          <ac:spMkLst>
            <pc:docMk/>
            <pc:sldMk cId="270107712" sldId="284"/>
            <ac:spMk id="80" creationId="{00000000-0000-0000-0000-000000000000}"/>
          </ac:spMkLst>
        </pc:spChg>
        <pc:spChg chg="mod">
          <ac:chgData name="Zhou Zixuan" userId="4c5e795406c6d99f" providerId="LiveId" clId="{B3EFBC46-86CF-4C46-BFCD-88D4096A7E6B}" dt="2021-04-19T04:40:09.463" v="2609" actId="1036"/>
          <ac:spMkLst>
            <pc:docMk/>
            <pc:sldMk cId="270107712" sldId="284"/>
            <ac:spMk id="81" creationId="{00000000-0000-0000-0000-000000000000}"/>
          </ac:spMkLst>
        </pc:spChg>
        <pc:spChg chg="mod">
          <ac:chgData name="Zhou Zixuan" userId="4c5e795406c6d99f" providerId="LiveId" clId="{B3EFBC46-86CF-4C46-BFCD-88D4096A7E6B}" dt="2021-04-19T04:40:09.463" v="2609" actId="1036"/>
          <ac:spMkLst>
            <pc:docMk/>
            <pc:sldMk cId="270107712" sldId="284"/>
            <ac:spMk id="82" creationId="{00000000-0000-0000-0000-000000000000}"/>
          </ac:spMkLst>
        </pc:spChg>
        <pc:spChg chg="mod">
          <ac:chgData name="Zhou Zixuan" userId="4c5e795406c6d99f" providerId="LiveId" clId="{B3EFBC46-86CF-4C46-BFCD-88D4096A7E6B}" dt="2021-04-19T04:40:09.463" v="2609" actId="1036"/>
          <ac:spMkLst>
            <pc:docMk/>
            <pc:sldMk cId="270107712" sldId="284"/>
            <ac:spMk id="83" creationId="{00000000-0000-0000-0000-000000000000}"/>
          </ac:spMkLst>
        </pc:spChg>
        <pc:spChg chg="mod">
          <ac:chgData name="Zhou Zixuan" userId="4c5e795406c6d99f" providerId="LiveId" clId="{B3EFBC46-86CF-4C46-BFCD-88D4096A7E6B}" dt="2021-04-19T04:40:09.463" v="2609" actId="1036"/>
          <ac:spMkLst>
            <pc:docMk/>
            <pc:sldMk cId="270107712" sldId="284"/>
            <ac:spMk id="87" creationId="{00000000-0000-0000-0000-000000000000}"/>
          </ac:spMkLst>
        </pc:spChg>
        <pc:spChg chg="mod">
          <ac:chgData name="Zhou Zixuan" userId="4c5e795406c6d99f" providerId="LiveId" clId="{B3EFBC46-86CF-4C46-BFCD-88D4096A7E6B}" dt="2021-04-19T04:40:09.463" v="2609" actId="1036"/>
          <ac:spMkLst>
            <pc:docMk/>
            <pc:sldMk cId="270107712" sldId="284"/>
            <ac:spMk id="88" creationId="{00000000-0000-0000-0000-000000000000}"/>
          </ac:spMkLst>
        </pc:spChg>
        <pc:spChg chg="mod">
          <ac:chgData name="Zhou Zixuan" userId="4c5e795406c6d99f" providerId="LiveId" clId="{B3EFBC46-86CF-4C46-BFCD-88D4096A7E6B}" dt="2021-04-19T04:40:09.463" v="2609" actId="1036"/>
          <ac:spMkLst>
            <pc:docMk/>
            <pc:sldMk cId="270107712" sldId="284"/>
            <ac:spMk id="89" creationId="{00000000-0000-0000-0000-000000000000}"/>
          </ac:spMkLst>
        </pc:spChg>
        <pc:spChg chg="mod">
          <ac:chgData name="Zhou Zixuan" userId="4c5e795406c6d99f" providerId="LiveId" clId="{B3EFBC46-86CF-4C46-BFCD-88D4096A7E6B}" dt="2021-04-19T04:40:09.463" v="2609" actId="1036"/>
          <ac:spMkLst>
            <pc:docMk/>
            <pc:sldMk cId="270107712" sldId="284"/>
            <ac:spMk id="90" creationId="{00000000-0000-0000-0000-000000000000}"/>
          </ac:spMkLst>
        </pc:spChg>
        <pc:spChg chg="mod">
          <ac:chgData name="Zhou Zixuan" userId="4c5e795406c6d99f" providerId="LiveId" clId="{B3EFBC46-86CF-4C46-BFCD-88D4096A7E6B}" dt="2021-04-19T04:40:09.463" v="2609" actId="1036"/>
          <ac:spMkLst>
            <pc:docMk/>
            <pc:sldMk cId="270107712" sldId="284"/>
            <ac:spMk id="91" creationId="{00000000-0000-0000-0000-000000000000}"/>
          </ac:spMkLst>
        </pc:spChg>
        <pc:spChg chg="mod">
          <ac:chgData name="Zhou Zixuan" userId="4c5e795406c6d99f" providerId="LiveId" clId="{B3EFBC46-86CF-4C46-BFCD-88D4096A7E6B}" dt="2021-04-19T04:40:09.463" v="2609" actId="1036"/>
          <ac:spMkLst>
            <pc:docMk/>
            <pc:sldMk cId="270107712" sldId="284"/>
            <ac:spMk id="92" creationId="{00000000-0000-0000-0000-000000000000}"/>
          </ac:spMkLst>
        </pc:spChg>
        <pc:spChg chg="mod">
          <ac:chgData name="Zhou Zixuan" userId="4c5e795406c6d99f" providerId="LiveId" clId="{B3EFBC46-86CF-4C46-BFCD-88D4096A7E6B}" dt="2021-04-19T04:40:09.463" v="2609" actId="1036"/>
          <ac:spMkLst>
            <pc:docMk/>
            <pc:sldMk cId="270107712" sldId="284"/>
            <ac:spMk id="93" creationId="{00000000-0000-0000-0000-000000000000}"/>
          </ac:spMkLst>
        </pc:spChg>
        <pc:spChg chg="mod">
          <ac:chgData name="Zhou Zixuan" userId="4c5e795406c6d99f" providerId="LiveId" clId="{B3EFBC46-86CF-4C46-BFCD-88D4096A7E6B}" dt="2021-04-19T04:40:09.463" v="2609" actId="1036"/>
          <ac:spMkLst>
            <pc:docMk/>
            <pc:sldMk cId="270107712" sldId="284"/>
            <ac:spMk id="94" creationId="{00000000-0000-0000-0000-000000000000}"/>
          </ac:spMkLst>
        </pc:spChg>
        <pc:spChg chg="mod">
          <ac:chgData name="Zhou Zixuan" userId="4c5e795406c6d99f" providerId="LiveId" clId="{B3EFBC46-86CF-4C46-BFCD-88D4096A7E6B}" dt="2021-04-19T04:40:09.463" v="2609" actId="1036"/>
          <ac:spMkLst>
            <pc:docMk/>
            <pc:sldMk cId="270107712" sldId="284"/>
            <ac:spMk id="95" creationId="{00000000-0000-0000-0000-000000000000}"/>
          </ac:spMkLst>
        </pc:spChg>
        <pc:spChg chg="mod">
          <ac:chgData name="Zhou Zixuan" userId="4c5e795406c6d99f" providerId="LiveId" clId="{B3EFBC46-86CF-4C46-BFCD-88D4096A7E6B}" dt="2021-04-19T04:40:09.463" v="2609" actId="1036"/>
          <ac:spMkLst>
            <pc:docMk/>
            <pc:sldMk cId="270107712" sldId="284"/>
            <ac:spMk id="96" creationId="{00000000-0000-0000-0000-000000000000}"/>
          </ac:spMkLst>
        </pc:spChg>
      </pc:sldChg>
      <pc:sldChg chg="addSp delSp modSp add mod">
        <pc:chgData name="Zhou Zixuan" userId="4c5e795406c6d99f" providerId="LiveId" clId="{B3EFBC46-86CF-4C46-BFCD-88D4096A7E6B}" dt="2021-04-19T04:40:16.921" v="2610" actId="1036"/>
        <pc:sldMkLst>
          <pc:docMk/>
          <pc:sldMk cId="654482587" sldId="285"/>
        </pc:sldMkLst>
        <pc:spChg chg="mod">
          <ac:chgData name="Zhou Zixuan" userId="4c5e795406c6d99f" providerId="LiveId" clId="{B3EFBC46-86CF-4C46-BFCD-88D4096A7E6B}" dt="2021-04-16T06:08:25.131" v="1013" actId="20577"/>
          <ac:spMkLst>
            <pc:docMk/>
            <pc:sldMk cId="654482587" sldId="285"/>
            <ac:spMk id="2" creationId="{00000000-0000-0000-0000-000000000000}"/>
          </ac:spMkLst>
        </pc:spChg>
        <pc:spChg chg="mod">
          <ac:chgData name="Zhou Zixuan" userId="4c5e795406c6d99f" providerId="LiveId" clId="{B3EFBC46-86CF-4C46-BFCD-88D4096A7E6B}" dt="2021-04-16T06:08:58.586" v="1079" actId="20577"/>
          <ac:spMkLst>
            <pc:docMk/>
            <pc:sldMk cId="654482587" sldId="285"/>
            <ac:spMk id="3" creationId="{00000000-0000-0000-0000-000000000000}"/>
          </ac:spMkLst>
        </pc:spChg>
        <pc:spChg chg="del">
          <ac:chgData name="Zhou Zixuan" userId="4c5e795406c6d99f" providerId="LiveId" clId="{B3EFBC46-86CF-4C46-BFCD-88D4096A7E6B}" dt="2021-04-16T06:11:42.421" v="1117" actId="478"/>
          <ac:spMkLst>
            <pc:docMk/>
            <pc:sldMk cId="654482587" sldId="285"/>
            <ac:spMk id="5" creationId="{E9B75E10-803E-D646-9F98-CF6049CF0099}"/>
          </ac:spMkLst>
        </pc:spChg>
        <pc:picChg chg="add mod">
          <ac:chgData name="Zhou Zixuan" userId="4c5e795406c6d99f" providerId="LiveId" clId="{B3EFBC46-86CF-4C46-BFCD-88D4096A7E6B}" dt="2021-04-19T04:40:16.921" v="2610" actId="1036"/>
          <ac:picMkLst>
            <pc:docMk/>
            <pc:sldMk cId="654482587" sldId="285"/>
            <ac:picMk id="5" creationId="{1CE8B893-7F21-6844-94F7-FDA07BCE295C}"/>
          </ac:picMkLst>
        </pc:picChg>
      </pc:sldChg>
      <pc:sldChg chg="addSp delSp modSp add mod">
        <pc:chgData name="Zhou Zixuan" userId="4c5e795406c6d99f" providerId="LiveId" clId="{B3EFBC46-86CF-4C46-BFCD-88D4096A7E6B}" dt="2021-04-19T04:46:44.236" v="2644" actId="478"/>
        <pc:sldMkLst>
          <pc:docMk/>
          <pc:sldMk cId="3543360844" sldId="286"/>
        </pc:sldMkLst>
        <pc:spChg chg="del">
          <ac:chgData name="Zhou Zixuan" userId="4c5e795406c6d99f" providerId="LiveId" clId="{B3EFBC46-86CF-4C46-BFCD-88D4096A7E6B}" dt="2021-04-16T06:11:38.925" v="1116" actId="478"/>
          <ac:spMkLst>
            <pc:docMk/>
            <pc:sldMk cId="3543360844" sldId="286"/>
            <ac:spMk id="5" creationId="{E9B75E10-803E-D646-9F98-CF6049CF0099}"/>
          </ac:spMkLst>
        </pc:spChg>
        <pc:graphicFrameChg chg="add del mod modGraphic">
          <ac:chgData name="Zhou Zixuan" userId="4c5e795406c6d99f" providerId="LiveId" clId="{B3EFBC46-86CF-4C46-BFCD-88D4096A7E6B}" dt="2021-04-19T04:46:44.236" v="2644" actId="478"/>
          <ac:graphicFrameMkLst>
            <pc:docMk/>
            <pc:sldMk cId="3543360844" sldId="286"/>
            <ac:graphicFrameMk id="7" creationId="{8E5E5C17-1BEE-F245-97E1-699E074D73FC}"/>
          </ac:graphicFrameMkLst>
        </pc:graphicFrameChg>
        <pc:picChg chg="add mod">
          <ac:chgData name="Zhou Zixuan" userId="4c5e795406c6d99f" providerId="LiveId" clId="{B3EFBC46-86CF-4C46-BFCD-88D4096A7E6B}" dt="2021-04-17T11:21:07.324" v="2474" actId="1076"/>
          <ac:picMkLst>
            <pc:docMk/>
            <pc:sldMk cId="3543360844" sldId="286"/>
            <ac:picMk id="5" creationId="{10F63A9A-AEF8-C743-B3EB-E2323A8CB9CE}"/>
          </ac:picMkLst>
        </pc:picChg>
      </pc:sldChg>
      <pc:sldChg chg="addSp delSp modSp add mod">
        <pc:chgData name="Zhou Zixuan" userId="4c5e795406c6d99f" providerId="LiveId" clId="{B3EFBC46-86CF-4C46-BFCD-88D4096A7E6B}" dt="2021-04-17T11:59:47.461" v="2556" actId="20577"/>
        <pc:sldMkLst>
          <pc:docMk/>
          <pc:sldMk cId="1605338504" sldId="287"/>
        </pc:sldMkLst>
        <pc:spChg chg="mod">
          <ac:chgData name="Zhou Zixuan" userId="4c5e795406c6d99f" providerId="LiveId" clId="{B3EFBC46-86CF-4C46-BFCD-88D4096A7E6B}" dt="2021-04-16T06:11:06.716" v="1114" actId="20577"/>
          <ac:spMkLst>
            <pc:docMk/>
            <pc:sldMk cId="1605338504" sldId="287"/>
            <ac:spMk id="3" creationId="{00000000-0000-0000-0000-000000000000}"/>
          </ac:spMkLst>
        </pc:spChg>
        <pc:spChg chg="mod">
          <ac:chgData name="Zhou Zixuan" userId="4c5e795406c6d99f" providerId="LiveId" clId="{B3EFBC46-86CF-4C46-BFCD-88D4096A7E6B}" dt="2021-04-17T11:59:47.461" v="2556" actId="20577"/>
          <ac:spMkLst>
            <pc:docMk/>
            <pc:sldMk cId="1605338504" sldId="287"/>
            <ac:spMk id="5" creationId="{E9B75E10-803E-D646-9F98-CF6049CF0099}"/>
          </ac:spMkLst>
        </pc:spChg>
        <pc:picChg chg="add del mod">
          <ac:chgData name="Zhou Zixuan" userId="4c5e795406c6d99f" providerId="LiveId" clId="{B3EFBC46-86CF-4C46-BFCD-88D4096A7E6B}" dt="2021-04-17T11:59:28.408" v="2481" actId="21"/>
          <ac:picMkLst>
            <pc:docMk/>
            <pc:sldMk cId="1605338504" sldId="287"/>
            <ac:picMk id="6" creationId="{A78A8AF0-AB7F-184A-A321-A0724150E90A}"/>
          </ac:picMkLst>
        </pc:picChg>
      </pc:sldChg>
      <pc:sldChg chg="addSp delSp modSp add mod">
        <pc:chgData name="Zhou Zixuan" userId="4c5e795406c6d99f" providerId="LiveId" clId="{B3EFBC46-86CF-4C46-BFCD-88D4096A7E6B}" dt="2021-04-21T02:16:29.230" v="4002" actId="20577"/>
        <pc:sldMkLst>
          <pc:docMk/>
          <pc:sldMk cId="3379551162" sldId="288"/>
        </pc:sldMkLst>
        <pc:spChg chg="mod">
          <ac:chgData name="Zhou Zixuan" userId="4c5e795406c6d99f" providerId="LiveId" clId="{B3EFBC46-86CF-4C46-BFCD-88D4096A7E6B}" dt="2021-04-19T11:36:28.132" v="2746" actId="20577"/>
          <ac:spMkLst>
            <pc:docMk/>
            <pc:sldMk cId="3379551162" sldId="288"/>
            <ac:spMk id="3" creationId="{00000000-0000-0000-0000-000000000000}"/>
          </ac:spMkLst>
        </pc:spChg>
        <pc:spChg chg="del mod">
          <ac:chgData name="Zhou Zixuan" userId="4c5e795406c6d99f" providerId="LiveId" clId="{B3EFBC46-86CF-4C46-BFCD-88D4096A7E6B}" dt="2021-04-19T13:23:47.213" v="3427" actId="478"/>
          <ac:spMkLst>
            <pc:docMk/>
            <pc:sldMk cId="3379551162" sldId="288"/>
            <ac:spMk id="5" creationId="{E9B75E10-803E-D646-9F98-CF6049CF0099}"/>
          </ac:spMkLst>
        </pc:spChg>
        <pc:spChg chg="add mod">
          <ac:chgData name="Zhou Zixuan" userId="4c5e795406c6d99f" providerId="LiveId" clId="{B3EFBC46-86CF-4C46-BFCD-88D4096A7E6B}" dt="2021-04-21T02:16:29.230" v="4002" actId="20577"/>
          <ac:spMkLst>
            <pc:docMk/>
            <pc:sldMk cId="3379551162" sldId="288"/>
            <ac:spMk id="10" creationId="{6306F2F3-6C9C-1445-830E-803E22595221}"/>
          </ac:spMkLst>
        </pc:spChg>
        <pc:picChg chg="add mod">
          <ac:chgData name="Zhou Zixuan" userId="4c5e795406c6d99f" providerId="LiveId" clId="{B3EFBC46-86CF-4C46-BFCD-88D4096A7E6B}" dt="2021-04-17T11:59:29.773" v="2482"/>
          <ac:picMkLst>
            <pc:docMk/>
            <pc:sldMk cId="3379551162" sldId="288"/>
            <ac:picMk id="6" creationId="{442D1757-AF0C-9148-AA4C-30303F16622C}"/>
          </ac:picMkLst>
        </pc:picChg>
      </pc:sldChg>
      <pc:sldChg chg="addSp modSp add mod">
        <pc:chgData name="Zhou Zixuan" userId="4c5e795406c6d99f" providerId="LiveId" clId="{B3EFBC46-86CF-4C46-BFCD-88D4096A7E6B}" dt="2021-04-19T04:43:17.883" v="2631" actId="1076"/>
        <pc:sldMkLst>
          <pc:docMk/>
          <pc:sldMk cId="2430623542" sldId="289"/>
        </pc:sldMkLst>
        <pc:picChg chg="add mod">
          <ac:chgData name="Zhou Zixuan" userId="4c5e795406c6d99f" providerId="LiveId" clId="{B3EFBC46-86CF-4C46-BFCD-88D4096A7E6B}" dt="2021-04-19T04:43:11.763" v="2630" actId="14100"/>
          <ac:picMkLst>
            <pc:docMk/>
            <pc:sldMk cId="2430623542" sldId="289"/>
            <ac:picMk id="6" creationId="{150491F1-7757-C747-A0F4-58B9A4C41A8C}"/>
          </ac:picMkLst>
        </pc:picChg>
        <pc:picChg chg="add mod">
          <ac:chgData name="Zhou Zixuan" userId="4c5e795406c6d99f" providerId="LiveId" clId="{B3EFBC46-86CF-4C46-BFCD-88D4096A7E6B}" dt="2021-04-19T04:43:17.883" v="2631" actId="1076"/>
          <ac:picMkLst>
            <pc:docMk/>
            <pc:sldMk cId="2430623542" sldId="289"/>
            <ac:picMk id="7" creationId="{4093E898-4D13-DB48-8231-102DACC5A78E}"/>
          </ac:picMkLst>
        </pc:picChg>
      </pc:sldChg>
      <pc:sldChg chg="addSp modSp add mod ord">
        <pc:chgData name="Zhou Zixuan" userId="4c5e795406c6d99f" providerId="LiveId" clId="{B3EFBC46-86CF-4C46-BFCD-88D4096A7E6B}" dt="2021-04-19T04:47:59.948" v="2661"/>
        <pc:sldMkLst>
          <pc:docMk/>
          <pc:sldMk cId="2798766514" sldId="290"/>
        </pc:sldMkLst>
        <pc:spChg chg="add mod">
          <ac:chgData name="Zhou Zixuan" userId="4c5e795406c6d99f" providerId="LiveId" clId="{B3EFBC46-86CF-4C46-BFCD-88D4096A7E6B}" dt="2021-04-19T04:47:59.948" v="2661"/>
          <ac:spMkLst>
            <pc:docMk/>
            <pc:sldMk cId="2798766514" sldId="290"/>
            <ac:spMk id="10" creationId="{2A06E0E6-87B9-7C44-843A-FE3F5435FF58}"/>
          </ac:spMkLst>
        </pc:spChg>
        <pc:picChg chg="add mod">
          <ac:chgData name="Zhou Zixuan" userId="4c5e795406c6d99f" providerId="LiveId" clId="{B3EFBC46-86CF-4C46-BFCD-88D4096A7E6B}" dt="2021-04-19T04:47:48.047" v="2659" actId="1036"/>
          <ac:picMkLst>
            <pc:docMk/>
            <pc:sldMk cId="2798766514" sldId="290"/>
            <ac:picMk id="6" creationId="{7977F123-5C9A-9A4A-A28D-7B96C89DA919}"/>
          </ac:picMkLst>
        </pc:picChg>
        <pc:picChg chg="add mod">
          <ac:chgData name="Zhou Zixuan" userId="4c5e795406c6d99f" providerId="LiveId" clId="{B3EFBC46-86CF-4C46-BFCD-88D4096A7E6B}" dt="2021-04-19T04:47:48.047" v="2659" actId="1036"/>
          <ac:picMkLst>
            <pc:docMk/>
            <pc:sldMk cId="2798766514" sldId="290"/>
            <ac:picMk id="7" creationId="{6E14F459-E262-DA43-ABA4-91FCCABB3DF4}"/>
          </ac:picMkLst>
        </pc:picChg>
        <pc:picChg chg="add mod">
          <ac:chgData name="Zhou Zixuan" userId="4c5e795406c6d99f" providerId="LiveId" clId="{B3EFBC46-86CF-4C46-BFCD-88D4096A7E6B}" dt="2021-04-19T04:47:48.047" v="2659" actId="1036"/>
          <ac:picMkLst>
            <pc:docMk/>
            <pc:sldMk cId="2798766514" sldId="290"/>
            <ac:picMk id="8" creationId="{9F18DD68-919E-6B49-B684-7C69EBBCE79B}"/>
          </ac:picMkLst>
        </pc:picChg>
        <pc:picChg chg="add mod">
          <ac:chgData name="Zhou Zixuan" userId="4c5e795406c6d99f" providerId="LiveId" clId="{B3EFBC46-86CF-4C46-BFCD-88D4096A7E6B}" dt="2021-04-19T04:47:48.047" v="2659" actId="1036"/>
          <ac:picMkLst>
            <pc:docMk/>
            <pc:sldMk cId="2798766514" sldId="290"/>
            <ac:picMk id="9" creationId="{28C18C9D-F456-1F44-BA69-25660AF52706}"/>
          </ac:picMkLst>
        </pc:picChg>
      </pc:sldChg>
      <pc:sldChg chg="add ord">
        <pc:chgData name="Zhou Zixuan" userId="4c5e795406c6d99f" providerId="LiveId" clId="{B3EFBC46-86CF-4C46-BFCD-88D4096A7E6B}" dt="2021-04-20T14:52:48.615" v="3973" actId="20578"/>
        <pc:sldMkLst>
          <pc:docMk/>
          <pc:sldMk cId="541855260" sldId="291"/>
        </pc:sldMkLst>
      </pc:sldChg>
      <pc:sldChg chg="addSp modSp add mod">
        <pc:chgData name="Zhou Zixuan" userId="4c5e795406c6d99f" providerId="LiveId" clId="{B3EFBC46-86CF-4C46-BFCD-88D4096A7E6B}" dt="2021-04-21T03:05:44.126" v="4012" actId="1076"/>
        <pc:sldMkLst>
          <pc:docMk/>
          <pc:sldMk cId="4143500578" sldId="292"/>
        </pc:sldMkLst>
        <pc:spChg chg="add mod">
          <ac:chgData name="Zhou Zixuan" userId="4c5e795406c6d99f" providerId="LiveId" clId="{B3EFBC46-86CF-4C46-BFCD-88D4096A7E6B}" dt="2021-04-21T02:14:01.372" v="3985" actId="207"/>
          <ac:spMkLst>
            <pc:docMk/>
            <pc:sldMk cId="4143500578" sldId="292"/>
            <ac:spMk id="6" creationId="{6DC2EC8A-E3A5-6C4C-A00D-4E0BA249A403}"/>
          </ac:spMkLst>
        </pc:spChg>
        <pc:spChg chg="mod">
          <ac:chgData name="Zhou Zixuan" userId="4c5e795406c6d99f" providerId="LiveId" clId="{B3EFBC46-86CF-4C46-BFCD-88D4096A7E6B}" dt="2021-04-20T12:23:46.570" v="3961" actId="20577"/>
          <ac:spMkLst>
            <pc:docMk/>
            <pc:sldMk cId="4143500578" sldId="292"/>
            <ac:spMk id="8" creationId="{00000000-0000-0000-0000-000000000000}"/>
          </ac:spMkLst>
        </pc:spChg>
        <pc:spChg chg="add mod">
          <ac:chgData name="Zhou Zixuan" userId="4c5e795406c6d99f" providerId="LiveId" clId="{B3EFBC46-86CF-4C46-BFCD-88D4096A7E6B}" dt="2021-04-21T02:12:59.594" v="3978" actId="207"/>
          <ac:spMkLst>
            <pc:docMk/>
            <pc:sldMk cId="4143500578" sldId="292"/>
            <ac:spMk id="27" creationId="{D35A978A-888A-0941-AEDA-2F86BCF3154C}"/>
          </ac:spMkLst>
        </pc:spChg>
        <pc:spChg chg="add mod">
          <ac:chgData name="Zhou Zixuan" userId="4c5e795406c6d99f" providerId="LiveId" clId="{B3EFBC46-86CF-4C46-BFCD-88D4096A7E6B}" dt="2021-04-21T03:05:44.126" v="4012" actId="1076"/>
          <ac:spMkLst>
            <pc:docMk/>
            <pc:sldMk cId="4143500578" sldId="292"/>
            <ac:spMk id="29" creationId="{34BFBA05-0B40-924C-859B-32FBE303A328}"/>
          </ac:spMkLst>
        </pc:spChg>
        <pc:spChg chg="add mod">
          <ac:chgData name="Zhou Zixuan" userId="4c5e795406c6d99f" providerId="LiveId" clId="{B3EFBC46-86CF-4C46-BFCD-88D4096A7E6B}" dt="2021-04-21T03:05:44.126" v="4012" actId="1076"/>
          <ac:spMkLst>
            <pc:docMk/>
            <pc:sldMk cId="4143500578" sldId="292"/>
            <ac:spMk id="30" creationId="{E428E199-46A4-F143-8220-9160BDFF71EB}"/>
          </ac:spMkLst>
        </pc:spChg>
      </pc:sldChg>
      <pc:sldChg chg="addSp delSp modSp add mod">
        <pc:chgData name="Zhou Zixuan" userId="4c5e795406c6d99f" providerId="LiveId" clId="{B3EFBC46-86CF-4C46-BFCD-88D4096A7E6B}" dt="2021-04-19T11:42:31.605" v="3054" actId="1076"/>
        <pc:sldMkLst>
          <pc:docMk/>
          <pc:sldMk cId="3517803316" sldId="293"/>
        </pc:sldMkLst>
        <pc:spChg chg="del">
          <ac:chgData name="Zhou Zixuan" userId="4c5e795406c6d99f" providerId="LiveId" clId="{B3EFBC46-86CF-4C46-BFCD-88D4096A7E6B}" dt="2021-04-19T11:34:48" v="2719" actId="478"/>
          <ac:spMkLst>
            <pc:docMk/>
            <pc:sldMk cId="3517803316" sldId="293"/>
            <ac:spMk id="5" creationId="{E9B75E10-803E-D646-9F98-CF6049CF0099}"/>
          </ac:spMkLst>
        </pc:spChg>
        <pc:spChg chg="add mod">
          <ac:chgData name="Zhou Zixuan" userId="4c5e795406c6d99f" providerId="LiveId" clId="{B3EFBC46-86CF-4C46-BFCD-88D4096A7E6B}" dt="2021-04-19T11:38:55.931" v="2987" actId="20577"/>
          <ac:spMkLst>
            <pc:docMk/>
            <pc:sldMk cId="3517803316" sldId="293"/>
            <ac:spMk id="7" creationId="{875651C8-5568-2C46-A312-CB5870BD06CF}"/>
          </ac:spMkLst>
        </pc:spChg>
        <pc:spChg chg="add mod">
          <ac:chgData name="Zhou Zixuan" userId="4c5e795406c6d99f" providerId="LiveId" clId="{B3EFBC46-86CF-4C46-BFCD-88D4096A7E6B}" dt="2021-04-19T11:42:31.605" v="3054" actId="1076"/>
          <ac:spMkLst>
            <pc:docMk/>
            <pc:sldMk cId="3517803316" sldId="293"/>
            <ac:spMk id="8" creationId="{ADABA8EE-F08E-D34C-9410-D43BC728D080}"/>
          </ac:spMkLst>
        </pc:spChg>
      </pc:sldChg>
      <pc:sldChg chg="addSp delSp modSp add mod">
        <pc:chgData name="Zhou Zixuan" userId="4c5e795406c6d99f" providerId="LiveId" clId="{B3EFBC46-86CF-4C46-BFCD-88D4096A7E6B}" dt="2021-04-19T13:37:20.723" v="3942" actId="171"/>
        <pc:sldMkLst>
          <pc:docMk/>
          <pc:sldMk cId="3203270448" sldId="294"/>
        </pc:sldMkLst>
        <pc:spChg chg="mod">
          <ac:chgData name="Zhou Zixuan" userId="4c5e795406c6d99f" providerId="LiveId" clId="{B3EFBC46-86CF-4C46-BFCD-88D4096A7E6B}" dt="2021-04-16T06:14:31.457" v="1204" actId="20577"/>
          <ac:spMkLst>
            <pc:docMk/>
            <pc:sldMk cId="3203270448" sldId="294"/>
            <ac:spMk id="2" creationId="{00000000-0000-0000-0000-000000000000}"/>
          </ac:spMkLst>
        </pc:spChg>
        <pc:spChg chg="mod">
          <ac:chgData name="Zhou Zixuan" userId="4c5e795406c6d99f" providerId="LiveId" clId="{B3EFBC46-86CF-4C46-BFCD-88D4096A7E6B}" dt="2021-04-16T06:14:08.066" v="1168"/>
          <ac:spMkLst>
            <pc:docMk/>
            <pc:sldMk cId="3203270448" sldId="294"/>
            <ac:spMk id="3" creationId="{00000000-0000-0000-0000-000000000000}"/>
          </ac:spMkLst>
        </pc:spChg>
        <pc:spChg chg="del">
          <ac:chgData name="Zhou Zixuan" userId="4c5e795406c6d99f" providerId="LiveId" clId="{B3EFBC46-86CF-4C46-BFCD-88D4096A7E6B}" dt="2021-04-16T06:13:25.879" v="1167" actId="478"/>
          <ac:spMkLst>
            <pc:docMk/>
            <pc:sldMk cId="3203270448" sldId="294"/>
            <ac:spMk id="5" creationId="{E9B75E10-803E-D646-9F98-CF6049CF0099}"/>
          </ac:spMkLst>
        </pc:spChg>
        <pc:spChg chg="add mod">
          <ac:chgData name="Zhou Zixuan" userId="4c5e795406c6d99f" providerId="LiveId" clId="{B3EFBC46-86CF-4C46-BFCD-88D4096A7E6B}" dt="2021-04-17T02:11:28.797" v="1336" actId="20577"/>
          <ac:spMkLst>
            <pc:docMk/>
            <pc:sldMk cId="3203270448" sldId="294"/>
            <ac:spMk id="6" creationId="{616FE27B-E057-B54B-BC63-91A8967A5979}"/>
          </ac:spMkLst>
        </pc:spChg>
        <pc:spChg chg="del mod">
          <ac:chgData name="Zhou Zixuan" userId="4c5e795406c6d99f" providerId="LiveId" clId="{B3EFBC46-86CF-4C46-BFCD-88D4096A7E6B}" dt="2021-04-19T13:30:01.235" v="3652" actId="478"/>
          <ac:spMkLst>
            <pc:docMk/>
            <pc:sldMk cId="3203270448" sldId="294"/>
            <ac:spMk id="7" creationId="{4AF43D51-F547-3349-9605-133E1EB1323D}"/>
          </ac:spMkLst>
        </pc:spChg>
        <pc:spChg chg="add mod">
          <ac:chgData name="Zhou Zixuan" userId="4c5e795406c6d99f" providerId="LiveId" clId="{B3EFBC46-86CF-4C46-BFCD-88D4096A7E6B}" dt="2021-04-19T13:37:12.387" v="3937"/>
          <ac:spMkLst>
            <pc:docMk/>
            <pc:sldMk cId="3203270448" sldId="294"/>
            <ac:spMk id="10" creationId="{78BD38C6-1A73-274F-9C82-D0BB2E08E0A4}"/>
          </ac:spMkLst>
        </pc:spChg>
        <pc:spChg chg="add mod">
          <ac:chgData name="Zhou Zixuan" userId="4c5e795406c6d99f" providerId="LiveId" clId="{B3EFBC46-86CF-4C46-BFCD-88D4096A7E6B}" dt="2021-04-19T13:29:57.972" v="3651"/>
          <ac:spMkLst>
            <pc:docMk/>
            <pc:sldMk cId="3203270448" sldId="294"/>
            <ac:spMk id="12" creationId="{98377D2E-C8FD-624F-A809-7EBD04042376}"/>
          </ac:spMkLst>
        </pc:spChg>
        <pc:picChg chg="mod">
          <ac:chgData name="Zhou Zixuan" userId="4c5e795406c6d99f" providerId="LiveId" clId="{B3EFBC46-86CF-4C46-BFCD-88D4096A7E6B}" dt="2021-04-19T13:29:44.961" v="3649" actId="1076"/>
          <ac:picMkLst>
            <pc:docMk/>
            <pc:sldMk cId="3203270448" sldId="294"/>
            <ac:picMk id="8" creationId="{00000000-0000-0000-0000-000000000000}"/>
          </ac:picMkLst>
        </pc:picChg>
        <pc:picChg chg="mod">
          <ac:chgData name="Zhou Zixuan" userId="4c5e795406c6d99f" providerId="LiveId" clId="{B3EFBC46-86CF-4C46-BFCD-88D4096A7E6B}" dt="2021-04-19T13:29:39.329" v="3648" actId="1076"/>
          <ac:picMkLst>
            <pc:docMk/>
            <pc:sldMk cId="3203270448" sldId="294"/>
            <ac:picMk id="9" creationId="{00000000-0000-0000-0000-000000000000}"/>
          </ac:picMkLst>
        </pc:picChg>
        <pc:picChg chg="add mod">
          <ac:chgData name="Zhou Zixuan" userId="4c5e795406c6d99f" providerId="LiveId" clId="{B3EFBC46-86CF-4C46-BFCD-88D4096A7E6B}" dt="2021-04-19T13:37:20.723" v="3942" actId="171"/>
          <ac:picMkLst>
            <pc:docMk/>
            <pc:sldMk cId="3203270448" sldId="294"/>
            <ac:picMk id="11" creationId="{01BC8F91-9E5E-BD4F-81A2-5C27B88B4FF7}"/>
          </ac:picMkLst>
        </pc:picChg>
      </pc:sldChg>
      <pc:sldChg chg="modSp add mod">
        <pc:chgData name="Zhou Zixuan" userId="4c5e795406c6d99f" providerId="LiveId" clId="{B3EFBC46-86CF-4C46-BFCD-88D4096A7E6B}" dt="2021-04-21T03:02:18.819" v="4011" actId="114"/>
        <pc:sldMkLst>
          <pc:docMk/>
          <pc:sldMk cId="1732709363" sldId="295"/>
        </pc:sldMkLst>
        <pc:spChg chg="mod">
          <ac:chgData name="Zhou Zixuan" userId="4c5e795406c6d99f" providerId="LiveId" clId="{B3EFBC46-86CF-4C46-BFCD-88D4096A7E6B}" dt="2021-04-21T03:02:18.819" v="4011" actId="114"/>
          <ac:spMkLst>
            <pc:docMk/>
            <pc:sldMk cId="1732709363" sldId="295"/>
            <ac:spMk id="6" creationId="{616FE27B-E057-B54B-BC63-91A8967A5979}"/>
          </ac:spMkLst>
        </pc:spChg>
        <pc:spChg chg="mod">
          <ac:chgData name="Zhou Zixuan" userId="4c5e795406c6d99f" providerId="LiveId" clId="{B3EFBC46-86CF-4C46-BFCD-88D4096A7E6B}" dt="2021-04-19T13:29:54.172" v="3650" actId="20577"/>
          <ac:spMkLst>
            <pc:docMk/>
            <pc:sldMk cId="1732709363" sldId="295"/>
            <ac:spMk id="7" creationId="{4AF43D51-F547-3349-9605-133E1EB1323D}"/>
          </ac:spMkLst>
        </pc:spChg>
      </pc:sldChg>
      <pc:sldChg chg="addSp delSp modSp add mod ord">
        <pc:chgData name="Zhou Zixuan" userId="4c5e795406c6d99f" providerId="LiveId" clId="{B3EFBC46-86CF-4C46-BFCD-88D4096A7E6B}" dt="2021-04-19T11:46:27.286" v="3140" actId="20577"/>
        <pc:sldMkLst>
          <pc:docMk/>
          <pc:sldMk cId="861223318" sldId="296"/>
        </pc:sldMkLst>
        <pc:spChg chg="mod">
          <ac:chgData name="Zhou Zixuan" userId="4c5e795406c6d99f" providerId="LiveId" clId="{B3EFBC46-86CF-4C46-BFCD-88D4096A7E6B}" dt="2021-04-17T07:11:49.141" v="2340" actId="1076"/>
          <ac:spMkLst>
            <pc:docMk/>
            <pc:sldMk cId="861223318" sldId="296"/>
            <ac:spMk id="6" creationId="{616FE27B-E057-B54B-BC63-91A8967A5979}"/>
          </ac:spMkLst>
        </pc:spChg>
        <pc:spChg chg="add del mod">
          <ac:chgData name="Zhou Zixuan" userId="4c5e795406c6d99f" providerId="LiveId" clId="{B3EFBC46-86CF-4C46-BFCD-88D4096A7E6B}" dt="2021-04-19T11:43:42.455" v="3058" actId="478"/>
          <ac:spMkLst>
            <pc:docMk/>
            <pc:sldMk cId="861223318" sldId="296"/>
            <ac:spMk id="6" creationId="{BC22DA57-92AA-2F47-A205-6E046579A108}"/>
          </ac:spMkLst>
        </pc:spChg>
        <pc:spChg chg="mod">
          <ac:chgData name="Zhou Zixuan" userId="4c5e795406c6d99f" providerId="LiveId" clId="{B3EFBC46-86CF-4C46-BFCD-88D4096A7E6B}" dt="2021-04-19T11:46:27.286" v="3140" actId="20577"/>
          <ac:spMkLst>
            <pc:docMk/>
            <pc:sldMk cId="861223318" sldId="296"/>
            <ac:spMk id="8" creationId="{4AF43D51-F547-3349-9605-133E1EB1323D}"/>
          </ac:spMkLst>
        </pc:spChg>
        <pc:picChg chg="add mod">
          <ac:chgData name="Zhou Zixuan" userId="4c5e795406c6d99f" providerId="LiveId" clId="{B3EFBC46-86CF-4C46-BFCD-88D4096A7E6B}" dt="2021-04-17T07:11:41.390" v="2339"/>
          <ac:picMkLst>
            <pc:docMk/>
            <pc:sldMk cId="861223318" sldId="296"/>
            <ac:picMk id="7" creationId="{6B48B172-364F-4542-A6BC-054356227CB3}"/>
          </ac:picMkLst>
        </pc:picChg>
      </pc:sldChg>
      <pc:sldChg chg="addSp delSp modSp add mod">
        <pc:chgData name="Zhou Zixuan" userId="4c5e795406c6d99f" providerId="LiveId" clId="{B3EFBC46-86CF-4C46-BFCD-88D4096A7E6B}" dt="2021-04-17T12:02:23.395" v="2596" actId="1036"/>
        <pc:sldMkLst>
          <pc:docMk/>
          <pc:sldMk cId="626422377" sldId="297"/>
        </pc:sldMkLst>
        <pc:spChg chg="del">
          <ac:chgData name="Zhou Zixuan" userId="4c5e795406c6d99f" providerId="LiveId" clId="{B3EFBC46-86CF-4C46-BFCD-88D4096A7E6B}" dt="2021-04-17T12:00:27.081" v="2558" actId="478"/>
          <ac:spMkLst>
            <pc:docMk/>
            <pc:sldMk cId="626422377" sldId="297"/>
            <ac:spMk id="6" creationId="{616FE27B-E057-B54B-BC63-91A8967A5979}"/>
          </ac:spMkLst>
        </pc:spChg>
        <pc:picChg chg="add mod">
          <ac:chgData name="Zhou Zixuan" userId="4c5e795406c6d99f" providerId="LiveId" clId="{B3EFBC46-86CF-4C46-BFCD-88D4096A7E6B}" dt="2021-04-17T12:02:20.546" v="2595" actId="1036"/>
          <ac:picMkLst>
            <pc:docMk/>
            <pc:sldMk cId="626422377" sldId="297"/>
            <ac:picMk id="7" creationId="{3584B0AF-CC16-C64A-B756-9B187CC44381}"/>
          </ac:picMkLst>
        </pc:picChg>
        <pc:picChg chg="add mod">
          <ac:chgData name="Zhou Zixuan" userId="4c5e795406c6d99f" providerId="LiveId" clId="{B3EFBC46-86CF-4C46-BFCD-88D4096A7E6B}" dt="2021-04-17T12:02:23.395" v="2596" actId="1036"/>
          <ac:picMkLst>
            <pc:docMk/>
            <pc:sldMk cId="626422377" sldId="297"/>
            <ac:picMk id="8" creationId="{D2B317A0-5A17-974B-B5EF-B206EB5444B1}"/>
          </ac:picMkLst>
        </pc:picChg>
      </pc:sldChg>
      <pc:sldChg chg="modSp add mod">
        <pc:chgData name="Zhou Zixuan" userId="4c5e795406c6d99f" providerId="LiveId" clId="{B3EFBC46-86CF-4C46-BFCD-88D4096A7E6B}" dt="2021-04-17T07:56:07.180" v="2392" actId="20577"/>
        <pc:sldMkLst>
          <pc:docMk/>
          <pc:sldMk cId="455244626" sldId="298"/>
        </pc:sldMkLst>
        <pc:spChg chg="mod">
          <ac:chgData name="Zhou Zixuan" userId="4c5e795406c6d99f" providerId="LiveId" clId="{B3EFBC46-86CF-4C46-BFCD-88D4096A7E6B}" dt="2021-04-17T07:56:07.180" v="2392" actId="20577"/>
          <ac:spMkLst>
            <pc:docMk/>
            <pc:sldMk cId="455244626" sldId="298"/>
            <ac:spMk id="5" creationId="{B7C90139-33DA-644C-89F6-24BC903F5C4B}"/>
          </ac:spMkLst>
        </pc:spChg>
      </pc:sldChg>
      <pc:sldChg chg="add">
        <pc:chgData name="Zhou Zixuan" userId="4c5e795406c6d99f" providerId="LiveId" clId="{B3EFBC46-86CF-4C46-BFCD-88D4096A7E6B}" dt="2021-04-17T12:00:23.236" v="2557"/>
        <pc:sldMkLst>
          <pc:docMk/>
          <pc:sldMk cId="3694462157" sldId="299"/>
        </pc:sldMkLst>
      </pc:sldChg>
      <pc:sldChg chg="addSp modSp add mod">
        <pc:chgData name="Zhou Zixuan" userId="4c5e795406c6d99f" providerId="LiveId" clId="{B3EFBC46-86CF-4C46-BFCD-88D4096A7E6B}" dt="2021-04-20T14:19:07.646" v="3970" actId="114"/>
        <pc:sldMkLst>
          <pc:docMk/>
          <pc:sldMk cId="913500644" sldId="300"/>
        </pc:sldMkLst>
        <pc:spChg chg="add mod">
          <ac:chgData name="Zhou Zixuan" userId="4c5e795406c6d99f" providerId="LiveId" clId="{B3EFBC46-86CF-4C46-BFCD-88D4096A7E6B}" dt="2021-04-19T04:48:59.543" v="2693" actId="20577"/>
          <ac:spMkLst>
            <pc:docMk/>
            <pc:sldMk cId="913500644" sldId="300"/>
            <ac:spMk id="6" creationId="{4AF43D51-F547-3349-9605-133E1EB1323D}"/>
          </ac:spMkLst>
        </pc:spChg>
        <pc:spChg chg="mod">
          <ac:chgData name="Zhou Zixuan" userId="4c5e795406c6d99f" providerId="LiveId" clId="{B3EFBC46-86CF-4C46-BFCD-88D4096A7E6B}" dt="2021-04-20T14:19:07.646" v="3970" actId="114"/>
          <ac:spMkLst>
            <pc:docMk/>
            <pc:sldMk cId="913500644" sldId="300"/>
            <ac:spMk id="7" creationId="{00000000-0000-0000-0000-000000000000}"/>
          </ac:spMkLst>
        </pc:spChg>
      </pc:sldChg>
      <pc:sldChg chg="modSp mod">
        <pc:chgData name="Zhou Zixuan" userId="4c5e795406c6d99f" providerId="LiveId" clId="{B3EFBC46-86CF-4C46-BFCD-88D4096A7E6B}" dt="2021-04-21T03:25:35.570" v="4024" actId="1035"/>
        <pc:sldMkLst>
          <pc:docMk/>
          <pc:sldMk cId="3854288873" sldId="301"/>
        </pc:sldMkLst>
        <pc:spChg chg="mod">
          <ac:chgData name="Zhou Zixuan" userId="4c5e795406c6d99f" providerId="LiveId" clId="{B3EFBC46-86CF-4C46-BFCD-88D4096A7E6B}" dt="2021-04-19T11:54:41.396" v="3252" actId="1076"/>
          <ac:spMkLst>
            <pc:docMk/>
            <pc:sldMk cId="3854288873" sldId="301"/>
            <ac:spMk id="7" creationId="{00000000-0000-0000-0000-000000000000}"/>
          </ac:spMkLst>
        </pc:spChg>
        <pc:picChg chg="mod">
          <ac:chgData name="Zhou Zixuan" userId="4c5e795406c6d99f" providerId="LiveId" clId="{B3EFBC46-86CF-4C46-BFCD-88D4096A7E6B}" dt="2021-04-21T03:25:35.570" v="4024" actId="1035"/>
          <ac:picMkLst>
            <pc:docMk/>
            <pc:sldMk cId="3854288873" sldId="301"/>
            <ac:picMk id="2050" creationId="{00000000-0000-0000-0000-000000000000}"/>
          </ac:picMkLst>
        </pc:picChg>
      </pc:sldChg>
    </pc:docChg>
  </pc:docChgLst>
  <pc:docChgLst>
    <pc:chgData name="Zhou Zixuan" userId="4c5e795406c6d99f" providerId="LiveId" clId="{54DFAF44-D40D-E343-9878-6113CD770342}"/>
    <pc:docChg chg="undo custSel addSld delSld modSld sldOrd">
      <pc:chgData name="Zhou Zixuan" userId="4c5e795406c6d99f" providerId="LiveId" clId="{54DFAF44-D40D-E343-9878-6113CD770342}" dt="2021-07-13T07:39:24.720" v="11332" actId="14826"/>
      <pc:docMkLst>
        <pc:docMk/>
      </pc:docMkLst>
      <pc:sldChg chg="delSp mod modNotesTx">
        <pc:chgData name="Zhou Zixuan" userId="4c5e795406c6d99f" providerId="LiveId" clId="{54DFAF44-D40D-E343-9878-6113CD770342}" dt="2021-07-06T23:08:13.573" v="9448" actId="20577"/>
        <pc:sldMkLst>
          <pc:docMk/>
          <pc:sldMk cId="723361187" sldId="256"/>
        </pc:sldMkLst>
        <pc:spChg chg="del">
          <ac:chgData name="Zhou Zixuan" userId="4c5e795406c6d99f" providerId="LiveId" clId="{54DFAF44-D40D-E343-9878-6113CD770342}" dt="2021-07-04T04:03:34.283" v="5728" actId="478"/>
          <ac:spMkLst>
            <pc:docMk/>
            <pc:sldMk cId="723361187" sldId="256"/>
            <ac:spMk id="5" creationId="{00000000-0000-0000-0000-000000000000}"/>
          </ac:spMkLst>
        </pc:spChg>
      </pc:sldChg>
      <pc:sldChg chg="modSp mod">
        <pc:chgData name="Zhou Zixuan" userId="4c5e795406c6d99f" providerId="LiveId" clId="{54DFAF44-D40D-E343-9878-6113CD770342}" dt="2021-07-06T05:14:23.308" v="7049" actId="207"/>
        <pc:sldMkLst>
          <pc:docMk/>
          <pc:sldMk cId="2384350920" sldId="261"/>
        </pc:sldMkLst>
        <pc:spChg chg="mod">
          <ac:chgData name="Zhou Zixuan" userId="4c5e795406c6d99f" providerId="LiveId" clId="{54DFAF44-D40D-E343-9878-6113CD770342}" dt="2021-07-06T05:14:23.308" v="7049" actId="207"/>
          <ac:spMkLst>
            <pc:docMk/>
            <pc:sldMk cId="2384350920" sldId="261"/>
            <ac:spMk id="5" creationId="{352D8632-18F3-5B4B-9F55-D92CE3759EE8}"/>
          </ac:spMkLst>
        </pc:spChg>
      </pc:sldChg>
      <pc:sldChg chg="modSp mod modNotesTx">
        <pc:chgData name="Zhou Zixuan" userId="4c5e795406c6d99f" providerId="LiveId" clId="{54DFAF44-D40D-E343-9878-6113CD770342}" dt="2021-07-06T23:12:00.328" v="9457" actId="14100"/>
        <pc:sldMkLst>
          <pc:docMk/>
          <pc:sldMk cId="1414598404" sldId="262"/>
        </pc:sldMkLst>
        <pc:spChg chg="mod">
          <ac:chgData name="Zhou Zixuan" userId="4c5e795406c6d99f" providerId="LiveId" clId="{54DFAF44-D40D-E343-9878-6113CD770342}" dt="2021-07-06T23:12:00.328" v="9457" actId="14100"/>
          <ac:spMkLst>
            <pc:docMk/>
            <pc:sldMk cId="1414598404" sldId="262"/>
            <ac:spMk id="5" creationId="{00000000-0000-0000-0000-000000000000}"/>
          </ac:spMkLst>
        </pc:spChg>
      </pc:sldChg>
      <pc:sldChg chg="modNotesTx">
        <pc:chgData name="Zhou Zixuan" userId="4c5e795406c6d99f" providerId="LiveId" clId="{54DFAF44-D40D-E343-9878-6113CD770342}" dt="2021-07-06T10:09:49.449" v="7689" actId="20577"/>
        <pc:sldMkLst>
          <pc:docMk/>
          <pc:sldMk cId="264394799" sldId="263"/>
        </pc:sldMkLst>
      </pc:sldChg>
      <pc:sldChg chg="addSp modSp mod modNotesTx">
        <pc:chgData name="Zhou Zixuan" userId="4c5e795406c6d99f" providerId="LiveId" clId="{54DFAF44-D40D-E343-9878-6113CD770342}" dt="2021-07-06T10:11:46.518" v="7699" actId="20577"/>
        <pc:sldMkLst>
          <pc:docMk/>
          <pc:sldMk cId="634452556" sldId="264"/>
        </pc:sldMkLst>
        <pc:spChg chg="add mod">
          <ac:chgData name="Zhou Zixuan" userId="4c5e795406c6d99f" providerId="LiveId" clId="{54DFAF44-D40D-E343-9878-6113CD770342}" dt="2021-07-06T05:21:02.010" v="7110" actId="1076"/>
          <ac:spMkLst>
            <pc:docMk/>
            <pc:sldMk cId="634452556" sldId="264"/>
            <ac:spMk id="21" creationId="{536A0FBA-53FF-424B-B1C5-384F67A694D7}"/>
          </ac:spMkLst>
        </pc:spChg>
        <pc:spChg chg="mod">
          <ac:chgData name="Zhou Zixuan" userId="4c5e795406c6d99f" providerId="LiveId" clId="{54DFAF44-D40D-E343-9878-6113CD770342}" dt="2021-07-06T05:49:42.006" v="7129" actId="20577"/>
          <ac:spMkLst>
            <pc:docMk/>
            <pc:sldMk cId="634452556" sldId="264"/>
            <ac:spMk id="37" creationId="{00000000-0000-0000-0000-000000000000}"/>
          </ac:spMkLst>
        </pc:spChg>
      </pc:sldChg>
      <pc:sldChg chg="modNotesTx">
        <pc:chgData name="Zhou Zixuan" userId="4c5e795406c6d99f" providerId="LiveId" clId="{54DFAF44-D40D-E343-9878-6113CD770342}" dt="2021-07-06T23:13:34.598" v="9483" actId="20577"/>
        <pc:sldMkLst>
          <pc:docMk/>
          <pc:sldMk cId="2333907836" sldId="265"/>
        </pc:sldMkLst>
      </pc:sldChg>
      <pc:sldChg chg="modNotesTx">
        <pc:chgData name="Zhou Zixuan" userId="4c5e795406c6d99f" providerId="LiveId" clId="{54DFAF44-D40D-E343-9878-6113CD770342}" dt="2021-07-06T10:15:13.501" v="7704" actId="20577"/>
        <pc:sldMkLst>
          <pc:docMk/>
          <pc:sldMk cId="701332879" sldId="266"/>
        </pc:sldMkLst>
      </pc:sldChg>
      <pc:sldChg chg="modNotesTx">
        <pc:chgData name="Zhou Zixuan" userId="4c5e795406c6d99f" providerId="LiveId" clId="{54DFAF44-D40D-E343-9878-6113CD770342}" dt="2021-07-06T23:19:32.864" v="9694" actId="20577"/>
        <pc:sldMkLst>
          <pc:docMk/>
          <pc:sldMk cId="1791068539" sldId="267"/>
        </pc:sldMkLst>
      </pc:sldChg>
      <pc:sldChg chg="modSp mod">
        <pc:chgData name="Zhou Zixuan" userId="4c5e795406c6d99f" providerId="LiveId" clId="{54DFAF44-D40D-E343-9878-6113CD770342}" dt="2021-07-06T06:26:32.985" v="7135" actId="20577"/>
        <pc:sldMkLst>
          <pc:docMk/>
          <pc:sldMk cId="2536803298" sldId="268"/>
        </pc:sldMkLst>
        <pc:spChg chg="mod">
          <ac:chgData name="Zhou Zixuan" userId="4c5e795406c6d99f" providerId="LiveId" clId="{54DFAF44-D40D-E343-9878-6113CD770342}" dt="2021-07-06T06:26:32.985" v="7135" actId="20577"/>
          <ac:spMkLst>
            <pc:docMk/>
            <pc:sldMk cId="2536803298" sldId="268"/>
            <ac:spMk id="9" creationId="{00000000-0000-0000-0000-000000000000}"/>
          </ac:spMkLst>
        </pc:spChg>
      </pc:sldChg>
      <pc:sldChg chg="modNotesTx">
        <pc:chgData name="Zhou Zixuan" userId="4c5e795406c6d99f" providerId="LiveId" clId="{54DFAF44-D40D-E343-9878-6113CD770342}" dt="2021-07-06T10:18:16.907" v="7723" actId="20577"/>
        <pc:sldMkLst>
          <pc:docMk/>
          <pc:sldMk cId="2285262917" sldId="269"/>
        </pc:sldMkLst>
      </pc:sldChg>
      <pc:sldChg chg="modSp mod modNotesTx">
        <pc:chgData name="Zhou Zixuan" userId="4c5e795406c6d99f" providerId="LiveId" clId="{54DFAF44-D40D-E343-9878-6113CD770342}" dt="2021-07-06T10:19:00.833" v="7730" actId="20577"/>
        <pc:sldMkLst>
          <pc:docMk/>
          <pc:sldMk cId="3293720209" sldId="270"/>
        </pc:sldMkLst>
        <pc:spChg chg="mod">
          <ac:chgData name="Zhou Zixuan" userId="4c5e795406c6d99f" providerId="LiveId" clId="{54DFAF44-D40D-E343-9878-6113CD770342}" dt="2021-07-01T08:34:43.344" v="5"/>
          <ac:spMkLst>
            <pc:docMk/>
            <pc:sldMk cId="3293720209" sldId="270"/>
            <ac:spMk id="2" creationId="{00000000-0000-0000-0000-000000000000}"/>
          </ac:spMkLst>
        </pc:spChg>
        <pc:spChg chg="mod">
          <ac:chgData name="Zhou Zixuan" userId="4c5e795406c6d99f" providerId="LiveId" clId="{54DFAF44-D40D-E343-9878-6113CD770342}" dt="2021-07-01T08:34:35.639" v="4" actId="20577"/>
          <ac:spMkLst>
            <pc:docMk/>
            <pc:sldMk cId="3293720209" sldId="270"/>
            <ac:spMk id="3" creationId="{00000000-0000-0000-0000-000000000000}"/>
          </ac:spMkLst>
        </pc:spChg>
      </pc:sldChg>
      <pc:sldChg chg="addSp delSp modSp mod modNotesTx">
        <pc:chgData name="Zhou Zixuan" userId="4c5e795406c6d99f" providerId="LiveId" clId="{54DFAF44-D40D-E343-9878-6113CD770342}" dt="2021-07-06T10:28:56.391" v="7732" actId="20577"/>
        <pc:sldMkLst>
          <pc:docMk/>
          <pc:sldMk cId="217669263" sldId="271"/>
        </pc:sldMkLst>
        <pc:spChg chg="mod">
          <ac:chgData name="Zhou Zixuan" userId="4c5e795406c6d99f" providerId="LiveId" clId="{54DFAF44-D40D-E343-9878-6113CD770342}" dt="2021-07-01T08:34:53.831" v="6"/>
          <ac:spMkLst>
            <pc:docMk/>
            <pc:sldMk cId="217669263" sldId="271"/>
            <ac:spMk id="2" creationId="{00000000-0000-0000-0000-000000000000}"/>
          </ac:spMkLst>
        </pc:spChg>
        <pc:spChg chg="del">
          <ac:chgData name="Zhou Zixuan" userId="4c5e795406c6d99f" providerId="LiveId" clId="{54DFAF44-D40D-E343-9878-6113CD770342}" dt="2021-07-01T08:35:04.512" v="7" actId="478"/>
          <ac:spMkLst>
            <pc:docMk/>
            <pc:sldMk cId="217669263" sldId="271"/>
            <ac:spMk id="3" creationId="{00000000-0000-0000-0000-000000000000}"/>
          </ac:spMkLst>
        </pc:spChg>
        <pc:spChg chg="add del mod">
          <ac:chgData name="Zhou Zixuan" userId="4c5e795406c6d99f" providerId="LiveId" clId="{54DFAF44-D40D-E343-9878-6113CD770342}" dt="2021-07-01T08:35:13.689" v="9" actId="478"/>
          <ac:spMkLst>
            <pc:docMk/>
            <pc:sldMk cId="217669263" sldId="271"/>
            <ac:spMk id="9" creationId="{DCB1C4EC-2DB0-E841-8DCE-50A422DBA90B}"/>
          </ac:spMkLst>
        </pc:spChg>
        <pc:spChg chg="add mod">
          <ac:chgData name="Zhou Zixuan" userId="4c5e795406c6d99f" providerId="LiveId" clId="{54DFAF44-D40D-E343-9878-6113CD770342}" dt="2021-07-01T08:35:04.925" v="8"/>
          <ac:spMkLst>
            <pc:docMk/>
            <pc:sldMk cId="217669263" sldId="271"/>
            <ac:spMk id="11" creationId="{F32F05D9-176C-534F-9924-49FA76DC713C}"/>
          </ac:spMkLst>
        </pc:spChg>
      </pc:sldChg>
      <pc:sldChg chg="addSp delSp modSp mod modNotesTx">
        <pc:chgData name="Zhou Zixuan" userId="4c5e795406c6d99f" providerId="LiveId" clId="{54DFAF44-D40D-E343-9878-6113CD770342}" dt="2021-07-06T10:29:49.844" v="7757" actId="5793"/>
        <pc:sldMkLst>
          <pc:docMk/>
          <pc:sldMk cId="496214582" sldId="272"/>
        </pc:sldMkLst>
        <pc:spChg chg="mod">
          <ac:chgData name="Zhou Zixuan" userId="4c5e795406c6d99f" providerId="LiveId" clId="{54DFAF44-D40D-E343-9878-6113CD770342}" dt="2021-07-01T08:35:26.373" v="10"/>
          <ac:spMkLst>
            <pc:docMk/>
            <pc:sldMk cId="496214582" sldId="272"/>
            <ac:spMk id="2" creationId="{00000000-0000-0000-0000-000000000000}"/>
          </ac:spMkLst>
        </pc:spChg>
        <pc:spChg chg="del">
          <ac:chgData name="Zhou Zixuan" userId="4c5e795406c6d99f" providerId="LiveId" clId="{54DFAF44-D40D-E343-9878-6113CD770342}" dt="2021-07-01T08:35:33.039" v="11" actId="478"/>
          <ac:spMkLst>
            <pc:docMk/>
            <pc:sldMk cId="496214582" sldId="272"/>
            <ac:spMk id="3" creationId="{00000000-0000-0000-0000-000000000000}"/>
          </ac:spMkLst>
        </pc:spChg>
        <pc:spChg chg="add del mod">
          <ac:chgData name="Zhou Zixuan" userId="4c5e795406c6d99f" providerId="LiveId" clId="{54DFAF44-D40D-E343-9878-6113CD770342}" dt="2021-07-01T08:35:37.871" v="13" actId="478"/>
          <ac:spMkLst>
            <pc:docMk/>
            <pc:sldMk cId="496214582" sldId="272"/>
            <ac:spMk id="8" creationId="{C892EEBA-9139-AE44-BFD3-175AD371C7FC}"/>
          </ac:spMkLst>
        </pc:spChg>
        <pc:spChg chg="add mod">
          <ac:chgData name="Zhou Zixuan" userId="4c5e795406c6d99f" providerId="LiveId" clId="{54DFAF44-D40D-E343-9878-6113CD770342}" dt="2021-07-01T08:35:33.372" v="12"/>
          <ac:spMkLst>
            <pc:docMk/>
            <pc:sldMk cId="496214582" sldId="272"/>
            <ac:spMk id="11" creationId="{CB0571DA-6CC3-AE4D-B3AC-F8EE8082D8E0}"/>
          </ac:spMkLst>
        </pc:spChg>
      </pc:sldChg>
      <pc:sldChg chg="modSp mod modNotesTx">
        <pc:chgData name="Zhou Zixuan" userId="4c5e795406c6d99f" providerId="LiveId" clId="{54DFAF44-D40D-E343-9878-6113CD770342}" dt="2021-07-06T10:31:58.440" v="7758" actId="20577"/>
        <pc:sldMkLst>
          <pc:docMk/>
          <pc:sldMk cId="2228115637" sldId="273"/>
        </pc:sldMkLst>
        <pc:spChg chg="mod">
          <ac:chgData name="Zhou Zixuan" userId="4c5e795406c6d99f" providerId="LiveId" clId="{54DFAF44-D40D-E343-9878-6113CD770342}" dt="2021-07-01T08:35:47.657" v="14"/>
          <ac:spMkLst>
            <pc:docMk/>
            <pc:sldMk cId="2228115637" sldId="273"/>
            <ac:spMk id="2" creationId="{00000000-0000-0000-0000-000000000000}"/>
          </ac:spMkLst>
        </pc:spChg>
        <pc:spChg chg="mod">
          <ac:chgData name="Zhou Zixuan" userId="4c5e795406c6d99f" providerId="LiveId" clId="{54DFAF44-D40D-E343-9878-6113CD770342}" dt="2021-07-01T08:36:02.029" v="17" actId="20577"/>
          <ac:spMkLst>
            <pc:docMk/>
            <pc:sldMk cId="2228115637" sldId="273"/>
            <ac:spMk id="3" creationId="{00000000-0000-0000-0000-000000000000}"/>
          </ac:spMkLst>
        </pc:spChg>
      </pc:sldChg>
      <pc:sldChg chg="modSp mod">
        <pc:chgData name="Zhou Zixuan" userId="4c5e795406c6d99f" providerId="LiveId" clId="{54DFAF44-D40D-E343-9878-6113CD770342}" dt="2021-07-01T08:36:50.300" v="21" actId="20577"/>
        <pc:sldMkLst>
          <pc:docMk/>
          <pc:sldMk cId="526692116" sldId="274"/>
        </pc:sldMkLst>
        <pc:spChg chg="mod">
          <ac:chgData name="Zhou Zixuan" userId="4c5e795406c6d99f" providerId="LiveId" clId="{54DFAF44-D40D-E343-9878-6113CD770342}" dt="2021-07-01T08:36:36.503" v="18"/>
          <ac:spMkLst>
            <pc:docMk/>
            <pc:sldMk cId="526692116" sldId="274"/>
            <ac:spMk id="2" creationId="{00000000-0000-0000-0000-000000000000}"/>
          </ac:spMkLst>
        </pc:spChg>
        <pc:spChg chg="mod">
          <ac:chgData name="Zhou Zixuan" userId="4c5e795406c6d99f" providerId="LiveId" clId="{54DFAF44-D40D-E343-9878-6113CD770342}" dt="2021-07-01T08:36:50.300" v="21" actId="20577"/>
          <ac:spMkLst>
            <pc:docMk/>
            <pc:sldMk cId="526692116" sldId="274"/>
            <ac:spMk id="3" creationId="{00000000-0000-0000-0000-000000000000}"/>
          </ac:spMkLst>
        </pc:spChg>
      </pc:sldChg>
      <pc:sldChg chg="modSp mod">
        <pc:chgData name="Zhou Zixuan" userId="4c5e795406c6d99f" providerId="LiveId" clId="{54DFAF44-D40D-E343-9878-6113CD770342}" dt="2021-07-01T08:37:12.652" v="25" actId="20577"/>
        <pc:sldMkLst>
          <pc:docMk/>
          <pc:sldMk cId="351313907" sldId="275"/>
        </pc:sldMkLst>
        <pc:spChg chg="mod">
          <ac:chgData name="Zhou Zixuan" userId="4c5e795406c6d99f" providerId="LiveId" clId="{54DFAF44-D40D-E343-9878-6113CD770342}" dt="2021-07-01T08:37:03.302" v="22"/>
          <ac:spMkLst>
            <pc:docMk/>
            <pc:sldMk cId="351313907" sldId="275"/>
            <ac:spMk id="2" creationId="{00000000-0000-0000-0000-000000000000}"/>
          </ac:spMkLst>
        </pc:spChg>
        <pc:spChg chg="mod">
          <ac:chgData name="Zhou Zixuan" userId="4c5e795406c6d99f" providerId="LiveId" clId="{54DFAF44-D40D-E343-9878-6113CD770342}" dt="2021-07-01T08:37:12.652" v="25" actId="20577"/>
          <ac:spMkLst>
            <pc:docMk/>
            <pc:sldMk cId="351313907" sldId="275"/>
            <ac:spMk id="3" creationId="{00000000-0000-0000-0000-000000000000}"/>
          </ac:spMkLst>
        </pc:spChg>
      </pc:sldChg>
      <pc:sldChg chg="modSp mod modNotesTx">
        <pc:chgData name="Zhou Zixuan" userId="4c5e795406c6d99f" providerId="LiveId" clId="{54DFAF44-D40D-E343-9878-6113CD770342}" dt="2021-07-06T10:32:56.585" v="7773" actId="20577"/>
        <pc:sldMkLst>
          <pc:docMk/>
          <pc:sldMk cId="680010689" sldId="276"/>
        </pc:sldMkLst>
        <pc:spChg chg="mod">
          <ac:chgData name="Zhou Zixuan" userId="4c5e795406c6d99f" providerId="LiveId" clId="{54DFAF44-D40D-E343-9878-6113CD770342}" dt="2021-07-01T08:37:26.470" v="29"/>
          <ac:spMkLst>
            <pc:docMk/>
            <pc:sldMk cId="680010689" sldId="276"/>
            <ac:spMk id="2" creationId="{00000000-0000-0000-0000-000000000000}"/>
          </ac:spMkLst>
        </pc:spChg>
        <pc:spChg chg="mod">
          <ac:chgData name="Zhou Zixuan" userId="4c5e795406c6d99f" providerId="LiveId" clId="{54DFAF44-D40D-E343-9878-6113CD770342}" dt="2021-07-01T08:37:20.675" v="28" actId="20577"/>
          <ac:spMkLst>
            <pc:docMk/>
            <pc:sldMk cId="680010689" sldId="276"/>
            <ac:spMk id="3" creationId="{00000000-0000-0000-0000-000000000000}"/>
          </ac:spMkLst>
        </pc:spChg>
      </pc:sldChg>
      <pc:sldChg chg="modSp mod modNotesTx">
        <pc:chgData name="Zhou Zixuan" userId="4c5e795406c6d99f" providerId="LiveId" clId="{54DFAF44-D40D-E343-9878-6113CD770342}" dt="2021-07-06T10:54:11.788" v="7774" actId="20577"/>
        <pc:sldMkLst>
          <pc:docMk/>
          <pc:sldMk cId="645456559" sldId="277"/>
        </pc:sldMkLst>
        <pc:spChg chg="mod">
          <ac:chgData name="Zhou Zixuan" userId="4c5e795406c6d99f" providerId="LiveId" clId="{54DFAF44-D40D-E343-9878-6113CD770342}" dt="2021-07-01T08:37:30.554" v="30"/>
          <ac:spMkLst>
            <pc:docMk/>
            <pc:sldMk cId="645456559" sldId="277"/>
            <ac:spMk id="2" creationId="{00000000-0000-0000-0000-000000000000}"/>
          </ac:spMkLst>
        </pc:spChg>
        <pc:spChg chg="mod">
          <ac:chgData name="Zhou Zixuan" userId="4c5e795406c6d99f" providerId="LiveId" clId="{54DFAF44-D40D-E343-9878-6113CD770342}" dt="2021-07-01T08:38:21.746" v="51" actId="20577"/>
          <ac:spMkLst>
            <pc:docMk/>
            <pc:sldMk cId="645456559" sldId="277"/>
            <ac:spMk id="3" creationId="{00000000-0000-0000-0000-000000000000}"/>
          </ac:spMkLst>
        </pc:spChg>
      </pc:sldChg>
      <pc:sldChg chg="modSp">
        <pc:chgData name="Zhou Zixuan" userId="4c5e795406c6d99f" providerId="LiveId" clId="{54DFAF44-D40D-E343-9878-6113CD770342}" dt="2021-07-01T08:38:27.183" v="52"/>
        <pc:sldMkLst>
          <pc:docMk/>
          <pc:sldMk cId="1931767417" sldId="278"/>
        </pc:sldMkLst>
        <pc:spChg chg="mod">
          <ac:chgData name="Zhou Zixuan" userId="4c5e795406c6d99f" providerId="LiveId" clId="{54DFAF44-D40D-E343-9878-6113CD770342}" dt="2021-07-01T08:38:27.183" v="52"/>
          <ac:spMkLst>
            <pc:docMk/>
            <pc:sldMk cId="1931767417" sldId="278"/>
            <ac:spMk id="3" creationId="{00000000-0000-0000-0000-000000000000}"/>
          </ac:spMkLst>
        </pc:spChg>
      </pc:sldChg>
      <pc:sldChg chg="modSp mod">
        <pc:chgData name="Zhou Zixuan" userId="4c5e795406c6d99f" providerId="LiveId" clId="{54DFAF44-D40D-E343-9878-6113CD770342}" dt="2021-07-06T07:37:10.588" v="7358" actId="20577"/>
        <pc:sldMkLst>
          <pc:docMk/>
          <pc:sldMk cId="1147803152" sldId="280"/>
        </pc:sldMkLst>
        <pc:spChg chg="mod">
          <ac:chgData name="Zhou Zixuan" userId="4c5e795406c6d99f" providerId="LiveId" clId="{54DFAF44-D40D-E343-9878-6113CD770342}" dt="2021-07-06T07:37:10.588" v="7358" actId="20577"/>
          <ac:spMkLst>
            <pc:docMk/>
            <pc:sldMk cId="1147803152" sldId="280"/>
            <ac:spMk id="6" creationId="{00000000-0000-0000-0000-000000000000}"/>
          </ac:spMkLst>
        </pc:spChg>
      </pc:sldChg>
      <pc:sldChg chg="modNotesTx">
        <pc:chgData name="Zhou Zixuan" userId="4c5e795406c6d99f" providerId="LiveId" clId="{54DFAF44-D40D-E343-9878-6113CD770342}" dt="2021-07-06T11:10:54.214" v="7790" actId="20577"/>
        <pc:sldMkLst>
          <pc:docMk/>
          <pc:sldMk cId="270107712" sldId="284"/>
        </pc:sldMkLst>
      </pc:sldChg>
      <pc:sldChg chg="addSp modSp mod modNotesTx">
        <pc:chgData name="Zhou Zixuan" userId="4c5e795406c6d99f" providerId="LiveId" clId="{54DFAF44-D40D-E343-9878-6113CD770342}" dt="2021-07-06T11:14:07.586" v="7792" actId="20577"/>
        <pc:sldMkLst>
          <pc:docMk/>
          <pc:sldMk cId="654482587" sldId="285"/>
        </pc:sldMkLst>
        <pc:spChg chg="mod">
          <ac:chgData name="Zhou Zixuan" userId="4c5e795406c6d99f" providerId="LiveId" clId="{54DFAF44-D40D-E343-9878-6113CD770342}" dt="2021-07-02T08:39:48.733" v="1121" actId="20577"/>
          <ac:spMkLst>
            <pc:docMk/>
            <pc:sldMk cId="654482587" sldId="285"/>
            <ac:spMk id="3" creationId="{00000000-0000-0000-0000-000000000000}"/>
          </ac:spMkLst>
        </pc:spChg>
        <pc:spChg chg="mod">
          <ac:chgData name="Zhou Zixuan" userId="4c5e795406c6d99f" providerId="LiveId" clId="{54DFAF44-D40D-E343-9878-6113CD770342}" dt="2021-07-02T06:13:59.402" v="463" actId="13822"/>
          <ac:spMkLst>
            <pc:docMk/>
            <pc:sldMk cId="654482587" sldId="285"/>
            <ac:spMk id="4" creationId="{00000000-0000-0000-0000-000000000000}"/>
          </ac:spMkLst>
        </pc:spChg>
        <pc:spChg chg="add mod">
          <ac:chgData name="Zhou Zixuan" userId="4c5e795406c6d99f" providerId="LiveId" clId="{54DFAF44-D40D-E343-9878-6113CD770342}" dt="2021-07-06T07:47:48.408" v="7462" actId="1076"/>
          <ac:spMkLst>
            <pc:docMk/>
            <pc:sldMk cId="654482587" sldId="285"/>
            <ac:spMk id="8" creationId="{ECED3E17-93FE-0E46-A4AA-39790CBDCD5D}"/>
          </ac:spMkLst>
        </pc:spChg>
        <pc:picChg chg="mod modCrop">
          <ac:chgData name="Zhou Zixuan" userId="4c5e795406c6d99f" providerId="LiveId" clId="{54DFAF44-D40D-E343-9878-6113CD770342}" dt="2021-07-02T08:42:17.459" v="1155" actId="1076"/>
          <ac:picMkLst>
            <pc:docMk/>
            <pc:sldMk cId="654482587" sldId="285"/>
            <ac:picMk id="5" creationId="{1CE8B893-7F21-6844-94F7-FDA07BCE295C}"/>
          </ac:picMkLst>
        </pc:picChg>
      </pc:sldChg>
      <pc:sldChg chg="addSp delSp modSp mod modNotesTx">
        <pc:chgData name="Zhou Zixuan" userId="4c5e795406c6d99f" providerId="LiveId" clId="{54DFAF44-D40D-E343-9878-6113CD770342}" dt="2021-07-06T11:15:07.600" v="7795" actId="20577"/>
        <pc:sldMkLst>
          <pc:docMk/>
          <pc:sldMk cId="3543360844" sldId="286"/>
        </pc:sldMkLst>
        <pc:spChg chg="mod">
          <ac:chgData name="Zhou Zixuan" userId="4c5e795406c6d99f" providerId="LiveId" clId="{54DFAF44-D40D-E343-9878-6113CD770342}" dt="2021-07-02T08:55:21.093" v="1156"/>
          <ac:spMkLst>
            <pc:docMk/>
            <pc:sldMk cId="3543360844" sldId="286"/>
            <ac:spMk id="3" creationId="{00000000-0000-0000-0000-000000000000}"/>
          </ac:spMkLst>
        </pc:spChg>
        <pc:spChg chg="del">
          <ac:chgData name="Zhou Zixuan" userId="4c5e795406c6d99f" providerId="LiveId" clId="{54DFAF44-D40D-E343-9878-6113CD770342}" dt="2021-07-02T06:14:05.128" v="464" actId="478"/>
          <ac:spMkLst>
            <pc:docMk/>
            <pc:sldMk cId="3543360844" sldId="286"/>
            <ac:spMk id="4" creationId="{00000000-0000-0000-0000-000000000000}"/>
          </ac:spMkLst>
        </pc:spChg>
        <pc:spChg chg="add del mod">
          <ac:chgData name="Zhou Zixuan" userId="4c5e795406c6d99f" providerId="LiveId" clId="{54DFAF44-D40D-E343-9878-6113CD770342}" dt="2021-07-06T07:47:09.705" v="7387" actId="478"/>
          <ac:spMkLst>
            <pc:docMk/>
            <pc:sldMk cId="3543360844" sldId="286"/>
            <ac:spMk id="4" creationId="{F1B7876B-C99F-D447-AC9B-74439536A587}"/>
          </ac:spMkLst>
        </pc:spChg>
        <pc:spChg chg="mod">
          <ac:chgData name="Zhou Zixuan" userId="4c5e795406c6d99f" providerId="LiveId" clId="{54DFAF44-D40D-E343-9878-6113CD770342}" dt="2021-07-06T07:47:00.793" v="7384" actId="1036"/>
          <ac:spMkLst>
            <pc:docMk/>
            <pc:sldMk cId="3543360844" sldId="286"/>
            <ac:spMk id="7" creationId="{00000000-0000-0000-0000-000000000000}"/>
          </ac:spMkLst>
        </pc:spChg>
        <pc:spChg chg="mod">
          <ac:chgData name="Zhou Zixuan" userId="4c5e795406c6d99f" providerId="LiveId" clId="{54DFAF44-D40D-E343-9878-6113CD770342}" dt="2021-07-06T07:47:00.793" v="7384" actId="1036"/>
          <ac:spMkLst>
            <pc:docMk/>
            <pc:sldMk cId="3543360844" sldId="286"/>
            <ac:spMk id="8" creationId="{00000000-0000-0000-0000-000000000000}"/>
          </ac:spMkLst>
        </pc:spChg>
        <pc:spChg chg="add mod">
          <ac:chgData name="Zhou Zixuan" userId="4c5e795406c6d99f" providerId="LiveId" clId="{54DFAF44-D40D-E343-9878-6113CD770342}" dt="2021-07-02T06:14:15.039" v="471" actId="171"/>
          <ac:spMkLst>
            <pc:docMk/>
            <pc:sldMk cId="3543360844" sldId="286"/>
            <ac:spMk id="9" creationId="{D4CB98F6-3F07-4645-9052-F5C954B01088}"/>
          </ac:spMkLst>
        </pc:spChg>
        <pc:spChg chg="add mod">
          <ac:chgData name="Zhou Zixuan" userId="4c5e795406c6d99f" providerId="LiveId" clId="{54DFAF44-D40D-E343-9878-6113CD770342}" dt="2021-07-06T07:47:40.583" v="7459" actId="1076"/>
          <ac:spMkLst>
            <pc:docMk/>
            <pc:sldMk cId="3543360844" sldId="286"/>
            <ac:spMk id="10" creationId="{D2731AA6-3E63-3745-992B-68BDCA8F18F2}"/>
          </ac:spMkLst>
        </pc:spChg>
        <pc:picChg chg="mod modCrop">
          <ac:chgData name="Zhou Zixuan" userId="4c5e795406c6d99f" providerId="LiveId" clId="{54DFAF44-D40D-E343-9878-6113CD770342}" dt="2021-07-02T08:55:42.160" v="1158" actId="732"/>
          <ac:picMkLst>
            <pc:docMk/>
            <pc:sldMk cId="3543360844" sldId="286"/>
            <ac:picMk id="5" creationId="{10F63A9A-AEF8-C743-B3EB-E2323A8CB9CE}"/>
          </ac:picMkLst>
        </pc:picChg>
      </pc:sldChg>
      <pc:sldChg chg="addSp delSp modSp mod modNotesTx">
        <pc:chgData name="Zhou Zixuan" userId="4c5e795406c6d99f" providerId="LiveId" clId="{54DFAF44-D40D-E343-9878-6113CD770342}" dt="2021-07-06T23:25:39.239" v="9837" actId="20577"/>
        <pc:sldMkLst>
          <pc:docMk/>
          <pc:sldMk cId="1605338504" sldId="287"/>
        </pc:sldMkLst>
        <pc:spChg chg="mod">
          <ac:chgData name="Zhou Zixuan" userId="4c5e795406c6d99f" providerId="LiveId" clId="{54DFAF44-D40D-E343-9878-6113CD770342}" dt="2021-07-02T10:57:06.553" v="2094" actId="20577"/>
          <ac:spMkLst>
            <pc:docMk/>
            <pc:sldMk cId="1605338504" sldId="287"/>
            <ac:spMk id="3" creationId="{00000000-0000-0000-0000-000000000000}"/>
          </ac:spMkLst>
        </pc:spChg>
        <pc:spChg chg="del">
          <ac:chgData name="Zhou Zixuan" userId="4c5e795406c6d99f" providerId="LiveId" clId="{54DFAF44-D40D-E343-9878-6113CD770342}" dt="2021-07-02T06:19:38.608" v="543" actId="478"/>
          <ac:spMkLst>
            <pc:docMk/>
            <pc:sldMk cId="1605338504" sldId="287"/>
            <ac:spMk id="4" creationId="{00000000-0000-0000-0000-000000000000}"/>
          </ac:spMkLst>
        </pc:spChg>
        <pc:spChg chg="add mod">
          <ac:chgData name="Zhou Zixuan" userId="4c5e795406c6d99f" providerId="LiveId" clId="{54DFAF44-D40D-E343-9878-6113CD770342}" dt="2021-07-02T06:19:45.415" v="548" actId="171"/>
          <ac:spMkLst>
            <pc:docMk/>
            <pc:sldMk cId="1605338504" sldId="287"/>
            <ac:spMk id="8" creationId="{FEE36038-BBDC-C64C-A086-71812B3A0C42}"/>
          </ac:spMkLst>
        </pc:spChg>
      </pc:sldChg>
      <pc:sldChg chg="addSp delSp modSp mod modNotesTx">
        <pc:chgData name="Zhou Zixuan" userId="4c5e795406c6d99f" providerId="LiveId" clId="{54DFAF44-D40D-E343-9878-6113CD770342}" dt="2021-07-06T23:35:13.394" v="10267" actId="20577"/>
        <pc:sldMkLst>
          <pc:docMk/>
          <pc:sldMk cId="3379551162" sldId="288"/>
        </pc:sldMkLst>
        <pc:spChg chg="mod">
          <ac:chgData name="Zhou Zixuan" userId="4c5e795406c6d99f" providerId="LiveId" clId="{54DFAF44-D40D-E343-9878-6113CD770342}" dt="2021-07-02T11:12:59.029" v="2099"/>
          <ac:spMkLst>
            <pc:docMk/>
            <pc:sldMk cId="3379551162" sldId="288"/>
            <ac:spMk id="3" creationId="{00000000-0000-0000-0000-000000000000}"/>
          </ac:spMkLst>
        </pc:spChg>
        <pc:spChg chg="del">
          <ac:chgData name="Zhou Zixuan" userId="4c5e795406c6d99f" providerId="LiveId" clId="{54DFAF44-D40D-E343-9878-6113CD770342}" dt="2021-07-02T06:19:48.066" v="549" actId="478"/>
          <ac:spMkLst>
            <pc:docMk/>
            <pc:sldMk cId="3379551162" sldId="288"/>
            <ac:spMk id="4" creationId="{00000000-0000-0000-0000-000000000000}"/>
          </ac:spMkLst>
        </pc:spChg>
        <pc:spChg chg="add mod">
          <ac:chgData name="Zhou Zixuan" userId="4c5e795406c6d99f" providerId="LiveId" clId="{54DFAF44-D40D-E343-9878-6113CD770342}" dt="2021-07-02T06:19:51.629" v="557" actId="171"/>
          <ac:spMkLst>
            <pc:docMk/>
            <pc:sldMk cId="3379551162" sldId="288"/>
            <ac:spMk id="11" creationId="{C4502DBA-108A-E549-B362-BAD84739DADE}"/>
          </ac:spMkLst>
        </pc:spChg>
      </pc:sldChg>
      <pc:sldChg chg="addSp delSp modSp mod modNotesTx">
        <pc:chgData name="Zhou Zixuan" userId="4c5e795406c6d99f" providerId="LiveId" clId="{54DFAF44-D40D-E343-9878-6113CD770342}" dt="2021-07-06T11:19:05.115" v="7835" actId="20577"/>
        <pc:sldMkLst>
          <pc:docMk/>
          <pc:sldMk cId="2430623542" sldId="289"/>
        </pc:sldMkLst>
        <pc:spChg chg="mod">
          <ac:chgData name="Zhou Zixuan" userId="4c5e795406c6d99f" providerId="LiveId" clId="{54DFAF44-D40D-E343-9878-6113CD770342}" dt="2021-07-02T10:54:06.768" v="2037"/>
          <ac:spMkLst>
            <pc:docMk/>
            <pc:sldMk cId="2430623542" sldId="289"/>
            <ac:spMk id="3" creationId="{00000000-0000-0000-0000-000000000000}"/>
          </ac:spMkLst>
        </pc:spChg>
        <pc:spChg chg="del">
          <ac:chgData name="Zhou Zixuan" userId="4c5e795406c6d99f" providerId="LiveId" clId="{54DFAF44-D40D-E343-9878-6113CD770342}" dt="2021-07-02T06:14:52.704" v="504" actId="478"/>
          <ac:spMkLst>
            <pc:docMk/>
            <pc:sldMk cId="2430623542" sldId="289"/>
            <ac:spMk id="4" creationId="{00000000-0000-0000-0000-000000000000}"/>
          </ac:spMkLst>
        </pc:spChg>
        <pc:spChg chg="add del mod">
          <ac:chgData name="Zhou Zixuan" userId="4c5e795406c6d99f" providerId="LiveId" clId="{54DFAF44-D40D-E343-9878-6113CD770342}" dt="2021-07-02T10:54:36.547" v="2040" actId="478"/>
          <ac:spMkLst>
            <pc:docMk/>
            <pc:sldMk cId="2430623542" sldId="289"/>
            <ac:spMk id="4" creationId="{12A6D7F3-CB1B-9D47-B668-595490D50779}"/>
          </ac:spMkLst>
        </pc:spChg>
        <pc:spChg chg="mod">
          <ac:chgData name="Zhou Zixuan" userId="4c5e795406c6d99f" providerId="LiveId" clId="{54DFAF44-D40D-E343-9878-6113CD770342}" dt="2021-07-02T10:55:18.299" v="2075" actId="20577"/>
          <ac:spMkLst>
            <pc:docMk/>
            <pc:sldMk cId="2430623542" sldId="289"/>
            <ac:spMk id="8" creationId="{00000000-0000-0000-0000-000000000000}"/>
          </ac:spMkLst>
        </pc:spChg>
        <pc:spChg chg="add mod">
          <ac:chgData name="Zhou Zixuan" userId="4c5e795406c6d99f" providerId="LiveId" clId="{54DFAF44-D40D-E343-9878-6113CD770342}" dt="2021-07-02T06:14:56.653" v="512" actId="171"/>
          <ac:spMkLst>
            <pc:docMk/>
            <pc:sldMk cId="2430623542" sldId="289"/>
            <ac:spMk id="11" creationId="{EA5BACB5-9A61-2842-A08A-9EB6F27A95DA}"/>
          </ac:spMkLst>
        </pc:spChg>
        <pc:picChg chg="mod">
          <ac:chgData name="Zhou Zixuan" userId="4c5e795406c6d99f" providerId="LiveId" clId="{54DFAF44-D40D-E343-9878-6113CD770342}" dt="2021-07-02T10:54:51.364" v="2044" actId="1036"/>
          <ac:picMkLst>
            <pc:docMk/>
            <pc:sldMk cId="2430623542" sldId="289"/>
            <ac:picMk id="6" creationId="{150491F1-7757-C747-A0F4-58B9A4C41A8C}"/>
          </ac:picMkLst>
        </pc:picChg>
        <pc:picChg chg="mod">
          <ac:chgData name="Zhou Zixuan" userId="4c5e795406c6d99f" providerId="LiveId" clId="{54DFAF44-D40D-E343-9878-6113CD770342}" dt="2021-07-02T10:54:51.364" v="2044" actId="1036"/>
          <ac:picMkLst>
            <pc:docMk/>
            <pc:sldMk cId="2430623542" sldId="289"/>
            <ac:picMk id="7" creationId="{4093E898-4D13-DB48-8231-102DACC5A78E}"/>
          </ac:picMkLst>
        </pc:picChg>
      </pc:sldChg>
      <pc:sldChg chg="addSp delSp modSp mod ord modNotesTx">
        <pc:chgData name="Zhou Zixuan" userId="4c5e795406c6d99f" providerId="LiveId" clId="{54DFAF44-D40D-E343-9878-6113CD770342}" dt="2021-07-06T11:15:24.912" v="7796" actId="20577"/>
        <pc:sldMkLst>
          <pc:docMk/>
          <pc:sldMk cId="2798766514" sldId="290"/>
        </pc:sldMkLst>
        <pc:spChg chg="mod">
          <ac:chgData name="Zhou Zixuan" userId="4c5e795406c6d99f" providerId="LiveId" clId="{54DFAF44-D40D-E343-9878-6113CD770342}" dt="2021-07-02T09:25:11.976" v="1622"/>
          <ac:spMkLst>
            <pc:docMk/>
            <pc:sldMk cId="2798766514" sldId="290"/>
            <ac:spMk id="3" creationId="{00000000-0000-0000-0000-000000000000}"/>
          </ac:spMkLst>
        </pc:spChg>
        <pc:spChg chg="del">
          <ac:chgData name="Zhou Zixuan" userId="4c5e795406c6d99f" providerId="LiveId" clId="{54DFAF44-D40D-E343-9878-6113CD770342}" dt="2021-07-02T06:14:35.139" v="483" actId="478"/>
          <ac:spMkLst>
            <pc:docMk/>
            <pc:sldMk cId="2798766514" sldId="290"/>
            <ac:spMk id="4" creationId="{00000000-0000-0000-0000-000000000000}"/>
          </ac:spMkLst>
        </pc:spChg>
        <pc:spChg chg="del">
          <ac:chgData name="Zhou Zixuan" userId="4c5e795406c6d99f" providerId="LiveId" clId="{54DFAF44-D40D-E343-9878-6113CD770342}" dt="2021-07-02T09:36:06.608" v="1628" actId="478"/>
          <ac:spMkLst>
            <pc:docMk/>
            <pc:sldMk cId="2798766514" sldId="290"/>
            <ac:spMk id="10" creationId="{2A06E0E6-87B9-7C44-843A-FE3F5435FF58}"/>
          </ac:spMkLst>
        </pc:spChg>
        <pc:spChg chg="add mod">
          <ac:chgData name="Zhou Zixuan" userId="4c5e795406c6d99f" providerId="LiveId" clId="{54DFAF44-D40D-E343-9878-6113CD770342}" dt="2021-07-02T06:14:40.869" v="492" actId="171"/>
          <ac:spMkLst>
            <pc:docMk/>
            <pc:sldMk cId="2798766514" sldId="290"/>
            <ac:spMk id="11" creationId="{BCE28461-CE55-494A-B2AA-CAEF372C8FBD}"/>
          </ac:spMkLst>
        </pc:spChg>
        <pc:spChg chg="add mod">
          <ac:chgData name="Zhou Zixuan" userId="4c5e795406c6d99f" providerId="LiveId" clId="{54DFAF44-D40D-E343-9878-6113CD770342}" dt="2021-07-02T09:46:31.140" v="1873" actId="20577"/>
          <ac:spMkLst>
            <pc:docMk/>
            <pc:sldMk cId="2798766514" sldId="290"/>
            <ac:spMk id="12" creationId="{F0D7DA6C-E6E1-DD4A-823D-B4C80B207571}"/>
          </ac:spMkLst>
        </pc:spChg>
        <pc:spChg chg="add mod">
          <ac:chgData name="Zhou Zixuan" userId="4c5e795406c6d99f" providerId="LiveId" clId="{54DFAF44-D40D-E343-9878-6113CD770342}" dt="2021-07-06T08:31:48.763" v="7503" actId="1076"/>
          <ac:spMkLst>
            <pc:docMk/>
            <pc:sldMk cId="2798766514" sldId="290"/>
            <ac:spMk id="16" creationId="{0C66C036-FF22-664E-8357-1AD6DB159FBB}"/>
          </ac:spMkLst>
        </pc:spChg>
        <pc:picChg chg="del">
          <ac:chgData name="Zhou Zixuan" userId="4c5e795406c6d99f" providerId="LiveId" clId="{54DFAF44-D40D-E343-9878-6113CD770342}" dt="2021-07-02T09:34:55.302" v="1625" actId="478"/>
          <ac:picMkLst>
            <pc:docMk/>
            <pc:sldMk cId="2798766514" sldId="290"/>
            <ac:picMk id="6" creationId="{7977F123-5C9A-9A4A-A28D-7B96C89DA919}"/>
          </ac:picMkLst>
        </pc:picChg>
        <pc:picChg chg="del">
          <ac:chgData name="Zhou Zixuan" userId="4c5e795406c6d99f" providerId="LiveId" clId="{54DFAF44-D40D-E343-9878-6113CD770342}" dt="2021-07-02T09:34:54.663" v="1624" actId="478"/>
          <ac:picMkLst>
            <pc:docMk/>
            <pc:sldMk cId="2798766514" sldId="290"/>
            <ac:picMk id="7" creationId="{6E14F459-E262-DA43-ABA4-91FCCABB3DF4}"/>
          </ac:picMkLst>
        </pc:picChg>
        <pc:picChg chg="del">
          <ac:chgData name="Zhou Zixuan" userId="4c5e795406c6d99f" providerId="LiveId" clId="{54DFAF44-D40D-E343-9878-6113CD770342}" dt="2021-07-02T09:34:55.998" v="1626" actId="478"/>
          <ac:picMkLst>
            <pc:docMk/>
            <pc:sldMk cId="2798766514" sldId="290"/>
            <ac:picMk id="8" creationId="{9F18DD68-919E-6B49-B684-7C69EBBCE79B}"/>
          </ac:picMkLst>
        </pc:picChg>
        <pc:picChg chg="del">
          <ac:chgData name="Zhou Zixuan" userId="4c5e795406c6d99f" providerId="LiveId" clId="{54DFAF44-D40D-E343-9878-6113CD770342}" dt="2021-07-02T09:34:56.681" v="1627" actId="478"/>
          <ac:picMkLst>
            <pc:docMk/>
            <pc:sldMk cId="2798766514" sldId="290"/>
            <ac:picMk id="9" creationId="{28C18C9D-F456-1F44-BA69-25660AF52706}"/>
          </ac:picMkLst>
        </pc:picChg>
        <pc:picChg chg="add del mod modCrop">
          <ac:chgData name="Zhou Zixuan" userId="4c5e795406c6d99f" providerId="LiveId" clId="{54DFAF44-D40D-E343-9878-6113CD770342}" dt="2021-07-02T10:13:53.520" v="1879" actId="478"/>
          <ac:picMkLst>
            <pc:docMk/>
            <pc:sldMk cId="2798766514" sldId="290"/>
            <ac:picMk id="13" creationId="{A5FF07C3-608A-B24F-A532-5D7BF37E897F}"/>
          </ac:picMkLst>
        </pc:picChg>
        <pc:picChg chg="add mod modCrop">
          <ac:chgData name="Zhou Zixuan" userId="4c5e795406c6d99f" providerId="LiveId" clId="{54DFAF44-D40D-E343-9878-6113CD770342}" dt="2021-07-06T08:31:43.221" v="7502" actId="1076"/>
          <ac:picMkLst>
            <pc:docMk/>
            <pc:sldMk cId="2798766514" sldId="290"/>
            <ac:picMk id="15" creationId="{3DA3E32D-D634-644E-90FA-BD9D4F2E3C35}"/>
          </ac:picMkLst>
        </pc:picChg>
      </pc:sldChg>
      <pc:sldChg chg="addSp delSp modSp mod modNotesTx">
        <pc:chgData name="Zhou Zixuan" userId="4c5e795406c6d99f" providerId="LiveId" clId="{54DFAF44-D40D-E343-9878-6113CD770342}" dt="2021-07-06T11:15:33.621" v="7797" actId="20577"/>
        <pc:sldMkLst>
          <pc:docMk/>
          <pc:sldMk cId="541855260" sldId="291"/>
        </pc:sldMkLst>
        <pc:spChg chg="mod">
          <ac:chgData name="Zhou Zixuan" userId="4c5e795406c6d99f" providerId="LiveId" clId="{54DFAF44-D40D-E343-9878-6113CD770342}" dt="2021-07-02T09:23:17.183" v="1585"/>
          <ac:spMkLst>
            <pc:docMk/>
            <pc:sldMk cId="541855260" sldId="291"/>
            <ac:spMk id="3" creationId="{00000000-0000-0000-0000-000000000000}"/>
          </ac:spMkLst>
        </pc:spChg>
        <pc:spChg chg="del mod">
          <ac:chgData name="Zhou Zixuan" userId="4c5e795406c6d99f" providerId="LiveId" clId="{54DFAF44-D40D-E343-9878-6113CD770342}" dt="2021-07-02T06:14:23.376" v="473" actId="478"/>
          <ac:spMkLst>
            <pc:docMk/>
            <pc:sldMk cId="541855260" sldId="291"/>
            <ac:spMk id="4" creationId="{00000000-0000-0000-0000-000000000000}"/>
          </ac:spMkLst>
        </pc:spChg>
        <pc:spChg chg="mod">
          <ac:chgData name="Zhou Zixuan" userId="4c5e795406c6d99f" providerId="LiveId" clId="{54DFAF44-D40D-E343-9878-6113CD770342}" dt="2021-07-02T09:24:23.662" v="1621" actId="20577"/>
          <ac:spMkLst>
            <pc:docMk/>
            <pc:sldMk cId="541855260" sldId="291"/>
            <ac:spMk id="10" creationId="{4AF43D51-F547-3349-9605-133E1EB1323D}"/>
          </ac:spMkLst>
        </pc:spChg>
        <pc:spChg chg="add mod">
          <ac:chgData name="Zhou Zixuan" userId="4c5e795406c6d99f" providerId="LiveId" clId="{54DFAF44-D40D-E343-9878-6113CD770342}" dt="2021-07-02T06:14:31.300" v="482" actId="171"/>
          <ac:spMkLst>
            <pc:docMk/>
            <pc:sldMk cId="541855260" sldId="291"/>
            <ac:spMk id="11" creationId="{195E8994-B094-CF46-B641-4E7B71B8D953}"/>
          </ac:spMkLst>
        </pc:spChg>
        <pc:spChg chg="add del mod">
          <ac:chgData name="Zhou Zixuan" userId="4c5e795406c6d99f" providerId="LiveId" clId="{54DFAF44-D40D-E343-9878-6113CD770342}" dt="2021-07-02T09:23:29.372" v="1587" actId="478"/>
          <ac:spMkLst>
            <pc:docMk/>
            <pc:sldMk cId="541855260" sldId="291"/>
            <ac:spMk id="12" creationId="{A7AC56A7-0315-984D-9BB9-5F5B51488F5A}"/>
          </ac:spMkLst>
        </pc:spChg>
      </pc:sldChg>
      <pc:sldChg chg="addSp delSp modSp del mod">
        <pc:chgData name="Zhou Zixuan" userId="4c5e795406c6d99f" providerId="LiveId" clId="{54DFAF44-D40D-E343-9878-6113CD770342}" dt="2021-07-06T09:57:26.268" v="7676" actId="2696"/>
        <pc:sldMkLst>
          <pc:docMk/>
          <pc:sldMk cId="4143500578" sldId="292"/>
        </pc:sldMkLst>
        <pc:spChg chg="mod">
          <ac:chgData name="Zhou Zixuan" userId="4c5e795406c6d99f" providerId="LiveId" clId="{54DFAF44-D40D-E343-9878-6113CD770342}" dt="2021-07-06T09:55:29.652" v="7674"/>
          <ac:spMkLst>
            <pc:docMk/>
            <pc:sldMk cId="4143500578" sldId="292"/>
            <ac:spMk id="3" creationId="{00000000-0000-0000-0000-000000000000}"/>
          </ac:spMkLst>
        </pc:spChg>
        <pc:spChg chg="del">
          <ac:chgData name="Zhou Zixuan" userId="4c5e795406c6d99f" providerId="LiveId" clId="{54DFAF44-D40D-E343-9878-6113CD770342}" dt="2021-07-02T06:15:01.409" v="513" actId="478"/>
          <ac:spMkLst>
            <pc:docMk/>
            <pc:sldMk cId="4143500578" sldId="292"/>
            <ac:spMk id="4" creationId="{00000000-0000-0000-0000-000000000000}"/>
          </ac:spMkLst>
        </pc:spChg>
        <pc:spChg chg="mod">
          <ac:chgData name="Zhou Zixuan" userId="4c5e795406c6d99f" providerId="LiveId" clId="{54DFAF44-D40D-E343-9878-6113CD770342}" dt="2021-07-02T10:56:07.997" v="2076"/>
          <ac:spMkLst>
            <pc:docMk/>
            <pc:sldMk cId="4143500578" sldId="292"/>
            <ac:spMk id="7" creationId="{4AF43D51-F547-3349-9605-133E1EB1323D}"/>
          </ac:spMkLst>
        </pc:spChg>
        <pc:spChg chg="add mod">
          <ac:chgData name="Zhou Zixuan" userId="4c5e795406c6d99f" providerId="LiveId" clId="{54DFAF44-D40D-E343-9878-6113CD770342}" dt="2021-07-02T06:15:13.141" v="542" actId="171"/>
          <ac:spMkLst>
            <pc:docMk/>
            <pc:sldMk cId="4143500578" sldId="292"/>
            <ac:spMk id="31" creationId="{C86CCB74-7CCD-BE42-A100-3921487C21F1}"/>
          </ac:spMkLst>
        </pc:spChg>
      </pc:sldChg>
      <pc:sldChg chg="addSp delSp modSp mod ord modNotesTx">
        <pc:chgData name="Zhou Zixuan" userId="4c5e795406c6d99f" providerId="LiveId" clId="{54DFAF44-D40D-E343-9878-6113CD770342}" dt="2021-07-06T11:19:29.641" v="7837" actId="20577"/>
        <pc:sldMkLst>
          <pc:docMk/>
          <pc:sldMk cId="3517803316" sldId="293"/>
        </pc:sldMkLst>
        <pc:spChg chg="mod">
          <ac:chgData name="Zhou Zixuan" userId="4c5e795406c6d99f" providerId="LiveId" clId="{54DFAF44-D40D-E343-9878-6113CD770342}" dt="2021-07-02T11:12:52.028" v="2097"/>
          <ac:spMkLst>
            <pc:docMk/>
            <pc:sldMk cId="3517803316" sldId="293"/>
            <ac:spMk id="3" creationId="{00000000-0000-0000-0000-000000000000}"/>
          </ac:spMkLst>
        </pc:spChg>
        <pc:spChg chg="del">
          <ac:chgData name="Zhou Zixuan" userId="4c5e795406c6d99f" providerId="LiveId" clId="{54DFAF44-D40D-E343-9878-6113CD770342}" dt="2021-07-02T06:19:54.959" v="558" actId="478"/>
          <ac:spMkLst>
            <pc:docMk/>
            <pc:sldMk cId="3517803316" sldId="293"/>
            <ac:spMk id="4" creationId="{00000000-0000-0000-0000-000000000000}"/>
          </ac:spMkLst>
        </pc:spChg>
        <pc:spChg chg="mod">
          <ac:chgData name="Zhou Zixuan" userId="4c5e795406c6d99f" providerId="LiveId" clId="{54DFAF44-D40D-E343-9878-6113CD770342}" dt="2021-07-02T13:18:11.476" v="2415" actId="20577"/>
          <ac:spMkLst>
            <pc:docMk/>
            <pc:sldMk cId="3517803316" sldId="293"/>
            <ac:spMk id="7" creationId="{875651C8-5568-2C46-A312-CB5870BD06CF}"/>
          </ac:spMkLst>
        </pc:spChg>
        <pc:spChg chg="del">
          <ac:chgData name="Zhou Zixuan" userId="4c5e795406c6d99f" providerId="LiveId" clId="{54DFAF44-D40D-E343-9878-6113CD770342}" dt="2021-07-02T13:15:02.426" v="2319" actId="478"/>
          <ac:spMkLst>
            <pc:docMk/>
            <pc:sldMk cId="3517803316" sldId="293"/>
            <ac:spMk id="8" creationId="{ADABA8EE-F08E-D34C-9410-D43BC728D080}"/>
          </ac:spMkLst>
        </pc:spChg>
        <pc:spChg chg="add mod">
          <ac:chgData name="Zhou Zixuan" userId="4c5e795406c6d99f" providerId="LiveId" clId="{54DFAF44-D40D-E343-9878-6113CD770342}" dt="2021-07-02T06:19:59.303" v="566" actId="171"/>
          <ac:spMkLst>
            <pc:docMk/>
            <pc:sldMk cId="3517803316" sldId="293"/>
            <ac:spMk id="10" creationId="{50899AE5-3AE3-7445-8266-E216968D7629}"/>
          </ac:spMkLst>
        </pc:spChg>
        <pc:picChg chg="mod">
          <ac:chgData name="Zhou Zixuan" userId="4c5e795406c6d99f" providerId="LiveId" clId="{54DFAF44-D40D-E343-9878-6113CD770342}" dt="2021-07-02T13:15:17.475" v="2323" actId="1076"/>
          <ac:picMkLst>
            <pc:docMk/>
            <pc:sldMk cId="3517803316" sldId="293"/>
            <ac:picMk id="1026" creationId="{00000000-0000-0000-0000-000000000000}"/>
          </ac:picMkLst>
        </pc:picChg>
        <pc:picChg chg="del">
          <ac:chgData name="Zhou Zixuan" userId="4c5e795406c6d99f" providerId="LiveId" clId="{54DFAF44-D40D-E343-9878-6113CD770342}" dt="2021-07-02T13:14:42.704" v="2317" actId="478"/>
          <ac:picMkLst>
            <pc:docMk/>
            <pc:sldMk cId="3517803316" sldId="293"/>
            <ac:picMk id="1028" creationId="{00000000-0000-0000-0000-000000000000}"/>
          </ac:picMkLst>
        </pc:picChg>
      </pc:sldChg>
      <pc:sldChg chg="addSp delSp modSp mod modNotesTx">
        <pc:chgData name="Zhou Zixuan" userId="4c5e795406c6d99f" providerId="LiveId" clId="{54DFAF44-D40D-E343-9878-6113CD770342}" dt="2021-07-06T11:26:42.649" v="8284" actId="20577"/>
        <pc:sldMkLst>
          <pc:docMk/>
          <pc:sldMk cId="3203270448" sldId="294"/>
        </pc:sldMkLst>
        <pc:spChg chg="mod">
          <ac:chgData name="Zhou Zixuan" userId="4c5e795406c6d99f" providerId="LiveId" clId="{54DFAF44-D40D-E343-9878-6113CD770342}" dt="2021-07-06T10:02:21.457" v="7678"/>
          <ac:spMkLst>
            <pc:docMk/>
            <pc:sldMk cId="3203270448" sldId="294"/>
            <ac:spMk id="2" creationId="{00000000-0000-0000-0000-000000000000}"/>
          </ac:spMkLst>
        </pc:spChg>
        <pc:spChg chg="mod">
          <ac:chgData name="Zhou Zixuan" userId="4c5e795406c6d99f" providerId="LiveId" clId="{54DFAF44-D40D-E343-9878-6113CD770342}" dt="2021-07-06T10:02:25.636" v="7679" actId="20577"/>
          <ac:spMkLst>
            <pc:docMk/>
            <pc:sldMk cId="3203270448" sldId="294"/>
            <ac:spMk id="3" creationId="{00000000-0000-0000-0000-000000000000}"/>
          </ac:spMkLst>
        </pc:spChg>
        <pc:spChg chg="del">
          <ac:chgData name="Zhou Zixuan" userId="4c5e795406c6d99f" providerId="LiveId" clId="{54DFAF44-D40D-E343-9878-6113CD770342}" dt="2021-07-02T06:20:17.586" v="567" actId="478"/>
          <ac:spMkLst>
            <pc:docMk/>
            <pc:sldMk cId="3203270448" sldId="294"/>
            <ac:spMk id="4" creationId="{00000000-0000-0000-0000-000000000000}"/>
          </ac:spMkLst>
        </pc:spChg>
        <pc:spChg chg="mod">
          <ac:chgData name="Zhou Zixuan" userId="4c5e795406c6d99f" providerId="LiveId" clId="{54DFAF44-D40D-E343-9878-6113CD770342}" dt="2021-07-03T08:23:13.918" v="4326"/>
          <ac:spMkLst>
            <pc:docMk/>
            <pc:sldMk cId="3203270448" sldId="294"/>
            <ac:spMk id="10" creationId="{78BD38C6-1A73-274F-9C82-D0BB2E08E0A4}"/>
          </ac:spMkLst>
        </pc:spChg>
        <pc:spChg chg="mod">
          <ac:chgData name="Zhou Zixuan" userId="4c5e795406c6d99f" providerId="LiveId" clId="{54DFAF44-D40D-E343-9878-6113CD770342}" dt="2021-07-03T07:19:32.935" v="3685" actId="20577"/>
          <ac:spMkLst>
            <pc:docMk/>
            <pc:sldMk cId="3203270448" sldId="294"/>
            <ac:spMk id="12" creationId="{98377D2E-C8FD-624F-A809-7EBD04042376}"/>
          </ac:spMkLst>
        </pc:spChg>
        <pc:spChg chg="add mod">
          <ac:chgData name="Zhou Zixuan" userId="4c5e795406c6d99f" providerId="LiveId" clId="{54DFAF44-D40D-E343-9878-6113CD770342}" dt="2021-07-02T06:20:22.912" v="576" actId="171"/>
          <ac:spMkLst>
            <pc:docMk/>
            <pc:sldMk cId="3203270448" sldId="294"/>
            <ac:spMk id="13" creationId="{D1ED8190-C605-A44E-A7A9-B8E456F6931A}"/>
          </ac:spMkLst>
        </pc:spChg>
        <pc:picChg chg="del">
          <ac:chgData name="Zhou Zixuan" userId="4c5e795406c6d99f" providerId="LiveId" clId="{54DFAF44-D40D-E343-9878-6113CD770342}" dt="2021-07-03T07:19:23.985" v="3681" actId="478"/>
          <ac:picMkLst>
            <pc:docMk/>
            <pc:sldMk cId="3203270448" sldId="294"/>
            <ac:picMk id="8" creationId="{00000000-0000-0000-0000-000000000000}"/>
          </ac:picMkLst>
        </pc:picChg>
        <pc:picChg chg="del">
          <ac:chgData name="Zhou Zixuan" userId="4c5e795406c6d99f" providerId="LiveId" clId="{54DFAF44-D40D-E343-9878-6113CD770342}" dt="2021-07-03T07:19:22.929" v="3680" actId="478"/>
          <ac:picMkLst>
            <pc:docMk/>
            <pc:sldMk cId="3203270448" sldId="294"/>
            <ac:picMk id="9" creationId="{00000000-0000-0000-0000-000000000000}"/>
          </ac:picMkLst>
        </pc:picChg>
        <pc:picChg chg="del">
          <ac:chgData name="Zhou Zixuan" userId="4c5e795406c6d99f" providerId="LiveId" clId="{54DFAF44-D40D-E343-9878-6113CD770342}" dt="2021-07-03T07:19:21.729" v="3679" actId="478"/>
          <ac:picMkLst>
            <pc:docMk/>
            <pc:sldMk cId="3203270448" sldId="294"/>
            <ac:picMk id="11" creationId="{01BC8F91-9E5E-BD4F-81A2-5C27B88B4FF7}"/>
          </ac:picMkLst>
        </pc:picChg>
      </pc:sldChg>
      <pc:sldChg chg="addSp delSp modSp mod ord modNotesTx">
        <pc:chgData name="Zhou Zixuan" userId="4c5e795406c6d99f" providerId="LiveId" clId="{54DFAF44-D40D-E343-9878-6113CD770342}" dt="2021-07-06T23:37:22.707" v="10402" actId="20577"/>
        <pc:sldMkLst>
          <pc:docMk/>
          <pc:sldMk cId="1732709363" sldId="295"/>
        </pc:sldMkLst>
        <pc:spChg chg="mod">
          <ac:chgData name="Zhou Zixuan" userId="4c5e795406c6d99f" providerId="LiveId" clId="{54DFAF44-D40D-E343-9878-6113CD770342}" dt="2021-07-02T11:16:25.310" v="2150"/>
          <ac:spMkLst>
            <pc:docMk/>
            <pc:sldMk cId="1732709363" sldId="295"/>
            <ac:spMk id="2" creationId="{00000000-0000-0000-0000-000000000000}"/>
          </ac:spMkLst>
        </pc:spChg>
        <pc:spChg chg="mod">
          <ac:chgData name="Zhou Zixuan" userId="4c5e795406c6d99f" providerId="LiveId" clId="{54DFAF44-D40D-E343-9878-6113CD770342}" dt="2021-07-02T11:16:33.684" v="2151"/>
          <ac:spMkLst>
            <pc:docMk/>
            <pc:sldMk cId="1732709363" sldId="295"/>
            <ac:spMk id="3" creationId="{00000000-0000-0000-0000-000000000000}"/>
          </ac:spMkLst>
        </pc:spChg>
        <pc:spChg chg="del">
          <ac:chgData name="Zhou Zixuan" userId="4c5e795406c6d99f" providerId="LiveId" clId="{54DFAF44-D40D-E343-9878-6113CD770342}" dt="2021-07-02T06:20:26.495" v="577" actId="478"/>
          <ac:spMkLst>
            <pc:docMk/>
            <pc:sldMk cId="1732709363" sldId="295"/>
            <ac:spMk id="4" creationId="{00000000-0000-0000-0000-000000000000}"/>
          </ac:spMkLst>
        </pc:spChg>
        <pc:spChg chg="mod">
          <ac:chgData name="Zhou Zixuan" userId="4c5e795406c6d99f" providerId="LiveId" clId="{54DFAF44-D40D-E343-9878-6113CD770342}" dt="2021-07-03T07:18:57.867" v="3678" actId="20577"/>
          <ac:spMkLst>
            <pc:docMk/>
            <pc:sldMk cId="1732709363" sldId="295"/>
            <ac:spMk id="6" creationId="{616FE27B-E057-B54B-BC63-91A8967A5979}"/>
          </ac:spMkLst>
        </pc:spChg>
        <pc:spChg chg="mod">
          <ac:chgData name="Zhou Zixuan" userId="4c5e795406c6d99f" providerId="LiveId" clId="{54DFAF44-D40D-E343-9878-6113CD770342}" dt="2021-07-03T07:14:31.699" v="3504" actId="20577"/>
          <ac:spMkLst>
            <pc:docMk/>
            <pc:sldMk cId="1732709363" sldId="295"/>
            <ac:spMk id="7" creationId="{4AF43D51-F547-3349-9605-133E1EB1323D}"/>
          </ac:spMkLst>
        </pc:spChg>
        <pc:spChg chg="add mod">
          <ac:chgData name="Zhou Zixuan" userId="4c5e795406c6d99f" providerId="LiveId" clId="{54DFAF44-D40D-E343-9878-6113CD770342}" dt="2021-07-02T06:20:32.039" v="583" actId="171"/>
          <ac:spMkLst>
            <pc:docMk/>
            <pc:sldMk cId="1732709363" sldId="295"/>
            <ac:spMk id="8" creationId="{21228117-B608-5B43-9B2F-35CDF9C5B7EE}"/>
          </ac:spMkLst>
        </pc:spChg>
      </pc:sldChg>
      <pc:sldChg chg="addSp delSp modSp mod ord modNotesTx">
        <pc:chgData name="Zhou Zixuan" userId="4c5e795406c6d99f" providerId="LiveId" clId="{54DFAF44-D40D-E343-9878-6113CD770342}" dt="2021-07-06T23:00:35.551" v="9182" actId="20577"/>
        <pc:sldMkLst>
          <pc:docMk/>
          <pc:sldMk cId="861223318" sldId="296"/>
        </pc:sldMkLst>
        <pc:spChg chg="mod">
          <ac:chgData name="Zhou Zixuan" userId="4c5e795406c6d99f" providerId="LiveId" clId="{54DFAF44-D40D-E343-9878-6113CD770342}" dt="2021-07-02T11:17:37.275" v="2204" actId="20577"/>
          <ac:spMkLst>
            <pc:docMk/>
            <pc:sldMk cId="861223318" sldId="296"/>
            <ac:spMk id="2" creationId="{00000000-0000-0000-0000-000000000000}"/>
          </ac:spMkLst>
        </pc:spChg>
        <pc:spChg chg="mod">
          <ac:chgData name="Zhou Zixuan" userId="4c5e795406c6d99f" providerId="LiveId" clId="{54DFAF44-D40D-E343-9878-6113CD770342}" dt="2021-07-04T11:15:42.389" v="6860" actId="20577"/>
          <ac:spMkLst>
            <pc:docMk/>
            <pc:sldMk cId="861223318" sldId="296"/>
            <ac:spMk id="3" creationId="{00000000-0000-0000-0000-000000000000}"/>
          </ac:spMkLst>
        </pc:spChg>
        <pc:spChg chg="del mod">
          <ac:chgData name="Zhou Zixuan" userId="4c5e795406c6d99f" providerId="LiveId" clId="{54DFAF44-D40D-E343-9878-6113CD770342}" dt="2021-07-02T06:20:38.495" v="585" actId="478"/>
          <ac:spMkLst>
            <pc:docMk/>
            <pc:sldMk cId="861223318" sldId="296"/>
            <ac:spMk id="4" creationId="{00000000-0000-0000-0000-000000000000}"/>
          </ac:spMkLst>
        </pc:spChg>
        <pc:spChg chg="add del mod">
          <ac:chgData name="Zhou Zixuan" userId="4c5e795406c6d99f" providerId="LiveId" clId="{54DFAF44-D40D-E343-9878-6113CD770342}" dt="2021-07-02T11:18:14.491" v="2209" actId="478"/>
          <ac:spMkLst>
            <pc:docMk/>
            <pc:sldMk cId="861223318" sldId="296"/>
            <ac:spMk id="9" creationId="{625BE1CA-47B1-4942-98B8-94601BBD99EC}"/>
          </ac:spMkLst>
        </pc:spChg>
        <pc:spChg chg="add mod">
          <ac:chgData name="Zhou Zixuan" userId="4c5e795406c6d99f" providerId="LiveId" clId="{54DFAF44-D40D-E343-9878-6113CD770342}" dt="2021-07-02T11:18:19.590" v="2215" actId="171"/>
          <ac:spMkLst>
            <pc:docMk/>
            <pc:sldMk cId="861223318" sldId="296"/>
            <ac:spMk id="10" creationId="{05EDB481-4C8A-6540-B02C-76F6A803C33C}"/>
          </ac:spMkLst>
        </pc:spChg>
      </pc:sldChg>
      <pc:sldChg chg="addSp delSp modSp mod ord">
        <pc:chgData name="Zhou Zixuan" userId="4c5e795406c6d99f" providerId="LiveId" clId="{54DFAF44-D40D-E343-9878-6113CD770342}" dt="2021-07-06T23:03:01.572" v="9271" actId="20577"/>
        <pc:sldMkLst>
          <pc:docMk/>
          <pc:sldMk cId="626422377" sldId="297"/>
        </pc:sldMkLst>
        <pc:spChg chg="mod">
          <ac:chgData name="Zhou Zixuan" userId="4c5e795406c6d99f" providerId="LiveId" clId="{54DFAF44-D40D-E343-9878-6113CD770342}" dt="2021-07-02T11:17:49.932" v="2205"/>
          <ac:spMkLst>
            <pc:docMk/>
            <pc:sldMk cId="626422377" sldId="297"/>
            <ac:spMk id="2" creationId="{00000000-0000-0000-0000-000000000000}"/>
          </ac:spMkLst>
        </pc:spChg>
        <pc:spChg chg="del">
          <ac:chgData name="Zhou Zixuan" userId="4c5e795406c6d99f" providerId="LiveId" clId="{54DFAF44-D40D-E343-9878-6113CD770342}" dt="2021-07-02T06:20:44.860" v="592" actId="478"/>
          <ac:spMkLst>
            <pc:docMk/>
            <pc:sldMk cId="626422377" sldId="297"/>
            <ac:spMk id="4" creationId="{00000000-0000-0000-0000-000000000000}"/>
          </ac:spMkLst>
        </pc:spChg>
        <pc:spChg chg="add del mod">
          <ac:chgData name="Zhou Zixuan" userId="4c5e795406c6d99f" providerId="LiveId" clId="{54DFAF44-D40D-E343-9878-6113CD770342}" dt="2021-07-04T11:18:07.341" v="6871"/>
          <ac:spMkLst>
            <pc:docMk/>
            <pc:sldMk cId="626422377" sldId="297"/>
            <ac:spMk id="4" creationId="{DB756AD6-FC2C-2647-8651-F703B0AF5B58}"/>
          </ac:spMkLst>
        </pc:spChg>
        <pc:spChg chg="mod">
          <ac:chgData name="Zhou Zixuan" userId="4c5e795406c6d99f" providerId="LiveId" clId="{54DFAF44-D40D-E343-9878-6113CD770342}" dt="2021-07-06T23:03:01.572" v="9271" actId="20577"/>
          <ac:spMkLst>
            <pc:docMk/>
            <pc:sldMk cId="626422377" sldId="297"/>
            <ac:spMk id="9" creationId="{00000000-0000-0000-0000-000000000000}"/>
          </ac:spMkLst>
        </pc:spChg>
        <pc:spChg chg="mod">
          <ac:chgData name="Zhou Zixuan" userId="4c5e795406c6d99f" providerId="LiveId" clId="{54DFAF44-D40D-E343-9878-6113CD770342}" dt="2021-07-04T11:18:18.879" v="6875" actId="1076"/>
          <ac:spMkLst>
            <pc:docMk/>
            <pc:sldMk cId="626422377" sldId="297"/>
            <ac:spMk id="12" creationId="{00000000-0000-0000-0000-000000000000}"/>
          </ac:spMkLst>
        </pc:spChg>
        <pc:spChg chg="del">
          <ac:chgData name="Zhou Zixuan" userId="4c5e795406c6d99f" providerId="LiveId" clId="{54DFAF44-D40D-E343-9878-6113CD770342}" dt="2021-07-04T11:16:20.198" v="6864" actId="478"/>
          <ac:spMkLst>
            <pc:docMk/>
            <pc:sldMk cId="626422377" sldId="297"/>
            <ac:spMk id="13" creationId="{00000000-0000-0000-0000-000000000000}"/>
          </ac:spMkLst>
        </pc:spChg>
        <pc:spChg chg="add del mod">
          <ac:chgData name="Zhou Zixuan" userId="4c5e795406c6d99f" providerId="LiveId" clId="{54DFAF44-D40D-E343-9878-6113CD770342}" dt="2021-07-02T11:18:22.657" v="2216" actId="478"/>
          <ac:spMkLst>
            <pc:docMk/>
            <pc:sldMk cId="626422377" sldId="297"/>
            <ac:spMk id="14" creationId="{DFD22E21-9E71-A840-B8F5-416B3D1A02EB}"/>
          </ac:spMkLst>
        </pc:spChg>
        <pc:spChg chg="add mod">
          <ac:chgData name="Zhou Zixuan" userId="4c5e795406c6d99f" providerId="LiveId" clId="{54DFAF44-D40D-E343-9878-6113CD770342}" dt="2021-07-02T11:18:27.566" v="2228" actId="171"/>
          <ac:spMkLst>
            <pc:docMk/>
            <pc:sldMk cId="626422377" sldId="297"/>
            <ac:spMk id="16" creationId="{5F9AFDBD-DB6C-E140-83A7-848CC455E3BF}"/>
          </ac:spMkLst>
        </pc:spChg>
        <pc:spChg chg="add mod">
          <ac:chgData name="Zhou Zixuan" userId="4c5e795406c6d99f" providerId="LiveId" clId="{54DFAF44-D40D-E343-9878-6113CD770342}" dt="2021-07-04T11:18:39.850" v="6920" actId="1076"/>
          <ac:spMkLst>
            <pc:docMk/>
            <pc:sldMk cId="626422377" sldId="297"/>
            <ac:spMk id="17" creationId="{C4E6BE23-91BC-AD45-BDA2-44411B645BEB}"/>
          </ac:spMkLst>
        </pc:spChg>
        <pc:picChg chg="mod">
          <ac:chgData name="Zhou Zixuan" userId="4c5e795406c6d99f" providerId="LiveId" clId="{54DFAF44-D40D-E343-9878-6113CD770342}" dt="2021-07-04T11:18:13.049" v="6873" actId="1076"/>
          <ac:picMkLst>
            <pc:docMk/>
            <pc:sldMk cId="626422377" sldId="297"/>
            <ac:picMk id="7" creationId="{3584B0AF-CC16-C64A-B756-9B187CC44381}"/>
          </ac:picMkLst>
        </pc:picChg>
        <pc:picChg chg="del">
          <ac:chgData name="Zhou Zixuan" userId="4c5e795406c6d99f" providerId="LiveId" clId="{54DFAF44-D40D-E343-9878-6113CD770342}" dt="2021-07-04T11:16:14.814" v="6862" actId="478"/>
          <ac:picMkLst>
            <pc:docMk/>
            <pc:sldMk cId="626422377" sldId="297"/>
            <ac:picMk id="10" creationId="{C47C8616-9B6B-224C-AA6D-456A542FF325}"/>
          </ac:picMkLst>
        </pc:picChg>
        <pc:picChg chg="del">
          <ac:chgData name="Zhou Zixuan" userId="4c5e795406c6d99f" providerId="LiveId" clId="{54DFAF44-D40D-E343-9878-6113CD770342}" dt="2021-07-04T11:16:15.781" v="6863" actId="478"/>
          <ac:picMkLst>
            <pc:docMk/>
            <pc:sldMk cId="626422377" sldId="297"/>
            <ac:picMk id="11" creationId="{C47C8616-9B6B-224C-AA6D-456A542FF325}"/>
          </ac:picMkLst>
        </pc:picChg>
        <pc:picChg chg="add mod">
          <ac:chgData name="Zhou Zixuan" userId="4c5e795406c6d99f" providerId="LiveId" clId="{54DFAF44-D40D-E343-9878-6113CD770342}" dt="2021-07-04T11:18:15.282" v="6874" actId="1076"/>
          <ac:picMkLst>
            <pc:docMk/>
            <pc:sldMk cId="626422377" sldId="297"/>
            <ac:picMk id="1026" creationId="{1F2F1B82-BAE8-0747-A7B0-C2ED501D8A68}"/>
          </ac:picMkLst>
        </pc:picChg>
      </pc:sldChg>
      <pc:sldChg chg="modNotesTx">
        <pc:chgData name="Zhou Zixuan" userId="4c5e795406c6d99f" providerId="LiveId" clId="{54DFAF44-D40D-E343-9878-6113CD770342}" dt="2021-07-06T23:17:02.118" v="9556" actId="20577"/>
        <pc:sldMkLst>
          <pc:docMk/>
          <pc:sldMk cId="455244626" sldId="298"/>
        </pc:sldMkLst>
      </pc:sldChg>
      <pc:sldChg chg="addSp delSp modSp mod ord">
        <pc:chgData name="Zhou Zixuan" userId="4c5e795406c6d99f" providerId="LiveId" clId="{54DFAF44-D40D-E343-9878-6113CD770342}" dt="2021-07-04T17:37:12.012" v="7023" actId="20577"/>
        <pc:sldMkLst>
          <pc:docMk/>
          <pc:sldMk cId="3694462157" sldId="299"/>
        </pc:sldMkLst>
        <pc:spChg chg="mod">
          <ac:chgData name="Zhou Zixuan" userId="4c5e795406c6d99f" providerId="LiveId" clId="{54DFAF44-D40D-E343-9878-6113CD770342}" dt="2021-07-04T17:37:12.012" v="7023" actId="20577"/>
          <ac:spMkLst>
            <pc:docMk/>
            <pc:sldMk cId="3694462157" sldId="299"/>
            <ac:spMk id="2" creationId="{00000000-0000-0000-0000-000000000000}"/>
          </ac:spMkLst>
        </pc:spChg>
        <pc:spChg chg="del">
          <ac:chgData name="Zhou Zixuan" userId="4c5e795406c6d99f" providerId="LiveId" clId="{54DFAF44-D40D-E343-9878-6113CD770342}" dt="2021-07-02T06:20:52.617" v="605" actId="478"/>
          <ac:spMkLst>
            <pc:docMk/>
            <pc:sldMk cId="3694462157" sldId="299"/>
            <ac:spMk id="4" creationId="{00000000-0000-0000-0000-000000000000}"/>
          </ac:spMkLst>
        </pc:spChg>
        <pc:spChg chg="add del mod">
          <ac:chgData name="Zhou Zixuan" userId="4c5e795406c6d99f" providerId="LiveId" clId="{54DFAF44-D40D-E343-9878-6113CD770342}" dt="2021-07-02T11:18:33.488" v="2230" actId="478"/>
          <ac:spMkLst>
            <pc:docMk/>
            <pc:sldMk cId="3694462157" sldId="299"/>
            <ac:spMk id="18" creationId="{BDFE332B-C655-494D-B765-4ADB5C9554A6}"/>
          </ac:spMkLst>
        </pc:spChg>
        <pc:spChg chg="add mod">
          <ac:chgData name="Zhou Zixuan" userId="4c5e795406c6d99f" providerId="LiveId" clId="{54DFAF44-D40D-E343-9878-6113CD770342}" dt="2021-07-02T11:18:38.630" v="2246" actId="171"/>
          <ac:spMkLst>
            <pc:docMk/>
            <pc:sldMk cId="3694462157" sldId="299"/>
            <ac:spMk id="19" creationId="{FF348014-EF67-AC41-AACA-B143EE03C14B}"/>
          </ac:spMkLst>
        </pc:spChg>
      </pc:sldChg>
      <pc:sldChg chg="addSp delSp modSp mod modNotesTx">
        <pc:chgData name="Zhou Zixuan" userId="4c5e795406c6d99f" providerId="LiveId" clId="{54DFAF44-D40D-E343-9878-6113CD770342}" dt="2021-07-06T11:18:30.298" v="7832" actId="20577"/>
        <pc:sldMkLst>
          <pc:docMk/>
          <pc:sldMk cId="913500644" sldId="300"/>
        </pc:sldMkLst>
        <pc:spChg chg="mod">
          <ac:chgData name="Zhou Zixuan" userId="4c5e795406c6d99f" providerId="LiveId" clId="{54DFAF44-D40D-E343-9878-6113CD770342}" dt="2021-07-02T10:53:52.151" v="2034"/>
          <ac:spMkLst>
            <pc:docMk/>
            <pc:sldMk cId="913500644" sldId="300"/>
            <ac:spMk id="3" creationId="{00000000-0000-0000-0000-000000000000}"/>
          </ac:spMkLst>
        </pc:spChg>
        <pc:spChg chg="del">
          <ac:chgData name="Zhou Zixuan" userId="4c5e795406c6d99f" providerId="LiveId" clId="{54DFAF44-D40D-E343-9878-6113CD770342}" dt="2021-07-02T06:14:44.636" v="493" actId="478"/>
          <ac:spMkLst>
            <pc:docMk/>
            <pc:sldMk cId="913500644" sldId="300"/>
            <ac:spMk id="4" creationId="{00000000-0000-0000-0000-000000000000}"/>
          </ac:spMkLst>
        </pc:spChg>
        <pc:spChg chg="add mod">
          <ac:chgData name="Zhou Zixuan" userId="4c5e795406c6d99f" providerId="LiveId" clId="{54DFAF44-D40D-E343-9878-6113CD770342}" dt="2021-07-02T06:14:49.381" v="503" actId="171"/>
          <ac:spMkLst>
            <pc:docMk/>
            <pc:sldMk cId="913500644" sldId="300"/>
            <ac:spMk id="12" creationId="{95C71771-2EAD-7C46-A656-AA329DA591AF}"/>
          </ac:spMkLst>
        </pc:spChg>
      </pc:sldChg>
      <pc:sldChg chg="modSp mod">
        <pc:chgData name="Zhou Zixuan" userId="4c5e795406c6d99f" providerId="LiveId" clId="{54DFAF44-D40D-E343-9878-6113CD770342}" dt="2021-07-04T17:36:16.888" v="7016" actId="20577"/>
        <pc:sldMkLst>
          <pc:docMk/>
          <pc:sldMk cId="3854288873" sldId="301"/>
        </pc:sldMkLst>
        <pc:spChg chg="mod">
          <ac:chgData name="Zhou Zixuan" userId="4c5e795406c6d99f" providerId="LiveId" clId="{54DFAF44-D40D-E343-9878-6113CD770342}" dt="2021-07-04T17:36:16.888" v="7016" actId="20577"/>
          <ac:spMkLst>
            <pc:docMk/>
            <pc:sldMk cId="3854288873" sldId="301"/>
            <ac:spMk id="7" creationId="{00000000-0000-0000-0000-000000000000}"/>
          </ac:spMkLst>
        </pc:spChg>
      </pc:sldChg>
      <pc:sldChg chg="addSp modSp mod modNotesTx">
        <pc:chgData name="Zhou Zixuan" userId="4c5e795406c6d99f" providerId="LiveId" clId="{54DFAF44-D40D-E343-9878-6113CD770342}" dt="2021-07-06T23:13:41.943" v="9486" actId="20577"/>
        <pc:sldMkLst>
          <pc:docMk/>
          <pc:sldMk cId="1940628764" sldId="302"/>
        </pc:sldMkLst>
        <pc:spChg chg="mod">
          <ac:chgData name="Zhou Zixuan" userId="4c5e795406c6d99f" providerId="LiveId" clId="{54DFAF44-D40D-E343-9878-6113CD770342}" dt="2021-07-02T06:10:24.031" v="461" actId="20577"/>
          <ac:spMkLst>
            <pc:docMk/>
            <pc:sldMk cId="1940628764" sldId="302"/>
            <ac:spMk id="5" creationId="{00000000-0000-0000-0000-000000000000}"/>
          </ac:spMkLst>
        </pc:spChg>
        <pc:picChg chg="add mod">
          <ac:chgData name="Zhou Zixuan" userId="4c5e795406c6d99f" providerId="LiveId" clId="{54DFAF44-D40D-E343-9878-6113CD770342}" dt="2021-07-02T06:08:20.934" v="408" actId="1035"/>
          <ac:picMkLst>
            <pc:docMk/>
            <pc:sldMk cId="1940628764" sldId="302"/>
            <ac:picMk id="8" creationId="{E26593AB-C521-8448-877E-CA5FF3669858}"/>
          </ac:picMkLst>
        </pc:picChg>
      </pc:sldChg>
      <pc:sldChg chg="addSp delSp modSp add mod">
        <pc:chgData name="Zhou Zixuan" userId="4c5e795406c6d99f" providerId="LiveId" clId="{54DFAF44-D40D-E343-9878-6113CD770342}" dt="2021-07-06T05:14:34.901" v="7051" actId="207"/>
        <pc:sldMkLst>
          <pc:docMk/>
          <pc:sldMk cId="495481129" sldId="303"/>
        </pc:sldMkLst>
        <pc:spChg chg="del">
          <ac:chgData name="Zhou Zixuan" userId="4c5e795406c6d99f" providerId="LiveId" clId="{54DFAF44-D40D-E343-9878-6113CD770342}" dt="2021-07-02T05:57:45.535" v="277" actId="478"/>
          <ac:spMkLst>
            <pc:docMk/>
            <pc:sldMk cId="495481129" sldId="303"/>
            <ac:spMk id="5" creationId="{352D8632-18F3-5B4B-9F55-D92CE3759EE8}"/>
          </ac:spMkLst>
        </pc:spChg>
        <pc:spChg chg="add del mod">
          <ac:chgData name="Zhou Zixuan" userId="4c5e795406c6d99f" providerId="LiveId" clId="{54DFAF44-D40D-E343-9878-6113CD770342}" dt="2021-07-02T05:58:48.559" v="287" actId="478"/>
          <ac:spMkLst>
            <pc:docMk/>
            <pc:sldMk cId="495481129" sldId="303"/>
            <ac:spMk id="7" creationId="{47DAB51A-2341-6547-A4AE-C91238F5CFFE}"/>
          </ac:spMkLst>
        </pc:spChg>
        <pc:spChg chg="add mod">
          <ac:chgData name="Zhou Zixuan" userId="4c5e795406c6d99f" providerId="LiveId" clId="{54DFAF44-D40D-E343-9878-6113CD770342}" dt="2021-07-06T05:14:34.901" v="7051" actId="207"/>
          <ac:spMkLst>
            <pc:docMk/>
            <pc:sldMk cId="495481129" sldId="303"/>
            <ac:spMk id="8" creationId="{59191759-D2D5-6746-9A2A-7A0DEFEC7389}"/>
          </ac:spMkLst>
        </pc:spChg>
      </pc:sldChg>
      <pc:sldChg chg="addSp delSp modSp add mod">
        <pc:chgData name="Zhou Zixuan" userId="4c5e795406c6d99f" providerId="LiveId" clId="{54DFAF44-D40D-E343-9878-6113CD770342}" dt="2021-07-03T07:49:44.261" v="4317"/>
        <pc:sldMkLst>
          <pc:docMk/>
          <pc:sldMk cId="3662210096" sldId="304"/>
        </pc:sldMkLst>
        <pc:spChg chg="mod">
          <ac:chgData name="Zhou Zixuan" userId="4c5e795406c6d99f" providerId="LiveId" clId="{54DFAF44-D40D-E343-9878-6113CD770342}" dt="2021-07-02T06:26:09.811" v="771" actId="14100"/>
          <ac:spMkLst>
            <pc:docMk/>
            <pc:sldMk cId="3662210096" sldId="304"/>
            <ac:spMk id="2" creationId="{00000000-0000-0000-0000-000000000000}"/>
          </ac:spMkLst>
        </pc:spChg>
        <pc:spChg chg="mod">
          <ac:chgData name="Zhou Zixuan" userId="4c5e795406c6d99f" providerId="LiveId" clId="{54DFAF44-D40D-E343-9878-6113CD770342}" dt="2021-07-02T06:23:45.143" v="683" actId="20577"/>
          <ac:spMkLst>
            <pc:docMk/>
            <pc:sldMk cId="3662210096" sldId="304"/>
            <ac:spMk id="3" creationId="{00000000-0000-0000-0000-000000000000}"/>
          </ac:spMkLst>
        </pc:spChg>
        <pc:spChg chg="del">
          <ac:chgData name="Zhou Zixuan" userId="4c5e795406c6d99f" providerId="LiveId" clId="{54DFAF44-D40D-E343-9878-6113CD770342}" dt="2021-07-02T06:21:56.148" v="682" actId="478"/>
          <ac:spMkLst>
            <pc:docMk/>
            <pc:sldMk cId="3662210096" sldId="304"/>
            <ac:spMk id="6" creationId="{616FE27B-E057-B54B-BC63-91A8967A5979}"/>
          </ac:spMkLst>
        </pc:spChg>
        <pc:spChg chg="add mod">
          <ac:chgData name="Zhou Zixuan" userId="4c5e795406c6d99f" providerId="LiveId" clId="{54DFAF44-D40D-E343-9878-6113CD770342}" dt="2021-07-03T07:49:44.261" v="4317"/>
          <ac:spMkLst>
            <pc:docMk/>
            <pc:sldMk cId="3662210096" sldId="304"/>
            <ac:spMk id="6" creationId="{CBDB3424-C264-A242-9AC9-010EC49DF5BE}"/>
          </ac:spMkLst>
        </pc:spChg>
        <pc:spChg chg="del">
          <ac:chgData name="Zhou Zixuan" userId="4c5e795406c6d99f" providerId="LiveId" clId="{54DFAF44-D40D-E343-9878-6113CD770342}" dt="2021-07-02T06:21:53.954" v="681" actId="478"/>
          <ac:spMkLst>
            <pc:docMk/>
            <pc:sldMk cId="3662210096" sldId="304"/>
            <ac:spMk id="7" creationId="{7F334F3E-9A23-3A4B-9A5D-D242E6455AE7}"/>
          </ac:spMkLst>
        </pc:spChg>
        <pc:spChg chg="del mod">
          <ac:chgData name="Zhou Zixuan" userId="4c5e795406c6d99f" providerId="LiveId" clId="{54DFAF44-D40D-E343-9878-6113CD770342}" dt="2021-07-02T06:21:53.954" v="681" actId="478"/>
          <ac:spMkLst>
            <pc:docMk/>
            <pc:sldMk cId="3662210096" sldId="304"/>
            <ac:spMk id="8" creationId="{1732047E-895A-E843-98F4-D02BC646A3CA}"/>
          </ac:spMkLst>
        </pc:spChg>
        <pc:spChg chg="del">
          <ac:chgData name="Zhou Zixuan" userId="4c5e795406c6d99f" providerId="LiveId" clId="{54DFAF44-D40D-E343-9878-6113CD770342}" dt="2021-07-02T06:21:53.954" v="681" actId="478"/>
          <ac:spMkLst>
            <pc:docMk/>
            <pc:sldMk cId="3662210096" sldId="304"/>
            <ac:spMk id="9" creationId="{07DA4CD8-C932-9149-AA46-945BF256C38C}"/>
          </ac:spMkLst>
        </pc:spChg>
        <pc:spChg chg="del">
          <ac:chgData name="Zhou Zixuan" userId="4c5e795406c6d99f" providerId="LiveId" clId="{54DFAF44-D40D-E343-9878-6113CD770342}" dt="2021-07-02T06:21:53.954" v="681" actId="478"/>
          <ac:spMkLst>
            <pc:docMk/>
            <pc:sldMk cId="3662210096" sldId="304"/>
            <ac:spMk id="10" creationId="{95F653CA-F892-9244-849D-503E9D18D59A}"/>
          </ac:spMkLst>
        </pc:spChg>
        <pc:spChg chg="del">
          <ac:chgData name="Zhou Zixuan" userId="4c5e795406c6d99f" providerId="LiveId" clId="{54DFAF44-D40D-E343-9878-6113CD770342}" dt="2021-07-02T06:21:53.954" v="681" actId="478"/>
          <ac:spMkLst>
            <pc:docMk/>
            <pc:sldMk cId="3662210096" sldId="304"/>
            <ac:spMk id="11" creationId="{DBD6BE62-E3DD-8B49-815C-15C7DBDBAD8D}"/>
          </ac:spMkLst>
        </pc:spChg>
        <pc:spChg chg="del">
          <ac:chgData name="Zhou Zixuan" userId="4c5e795406c6d99f" providerId="LiveId" clId="{54DFAF44-D40D-E343-9878-6113CD770342}" dt="2021-07-02T06:21:53.954" v="681" actId="478"/>
          <ac:spMkLst>
            <pc:docMk/>
            <pc:sldMk cId="3662210096" sldId="304"/>
            <ac:spMk id="12" creationId="{CE29FB16-034B-6E41-A908-11879677E2A1}"/>
          </ac:spMkLst>
        </pc:spChg>
        <pc:spChg chg="del">
          <ac:chgData name="Zhou Zixuan" userId="4c5e795406c6d99f" providerId="LiveId" clId="{54DFAF44-D40D-E343-9878-6113CD770342}" dt="2021-07-02T06:21:49.405" v="679" actId="478"/>
          <ac:spMkLst>
            <pc:docMk/>
            <pc:sldMk cId="3662210096" sldId="304"/>
            <ac:spMk id="14" creationId="{3441BB04-7BCC-4248-8ACA-5764D6044699}"/>
          </ac:spMkLst>
        </pc:spChg>
        <pc:spChg chg="del">
          <ac:chgData name="Zhou Zixuan" userId="4c5e795406c6d99f" providerId="LiveId" clId="{54DFAF44-D40D-E343-9878-6113CD770342}" dt="2021-07-02T06:21:53.954" v="681" actId="478"/>
          <ac:spMkLst>
            <pc:docMk/>
            <pc:sldMk cId="3662210096" sldId="304"/>
            <ac:spMk id="16" creationId="{B5B750E2-0F8D-2E4B-9132-4DF76228BDB0}"/>
          </ac:spMkLst>
        </pc:spChg>
        <pc:spChg chg="del">
          <ac:chgData name="Zhou Zixuan" userId="4c5e795406c6d99f" providerId="LiveId" clId="{54DFAF44-D40D-E343-9878-6113CD770342}" dt="2021-07-02T06:21:53.954" v="681" actId="478"/>
          <ac:spMkLst>
            <pc:docMk/>
            <pc:sldMk cId="3662210096" sldId="304"/>
            <ac:spMk id="17" creationId="{00000000-0000-0000-0000-000000000000}"/>
          </ac:spMkLst>
        </pc:spChg>
        <pc:spChg chg="mod">
          <ac:chgData name="Zhou Zixuan" userId="4c5e795406c6d99f" providerId="LiveId" clId="{54DFAF44-D40D-E343-9878-6113CD770342}" dt="2021-07-02T06:25:22.929" v="766" actId="13822"/>
          <ac:spMkLst>
            <pc:docMk/>
            <pc:sldMk cId="3662210096" sldId="304"/>
            <ac:spMk id="18" creationId="{BDFE332B-C655-494D-B765-4ADB5C9554A6}"/>
          </ac:spMkLst>
        </pc:spChg>
        <pc:cxnChg chg="del mod">
          <ac:chgData name="Zhou Zixuan" userId="4c5e795406c6d99f" providerId="LiveId" clId="{54DFAF44-D40D-E343-9878-6113CD770342}" dt="2021-07-02T06:21:53.954" v="681" actId="478"/>
          <ac:cxnSpMkLst>
            <pc:docMk/>
            <pc:sldMk cId="3662210096" sldId="304"/>
            <ac:cxnSpMk id="13" creationId="{CA2EF565-C511-264D-B3AB-597B0EC53B3F}"/>
          </ac:cxnSpMkLst>
        </pc:cxnChg>
        <pc:cxnChg chg="del">
          <ac:chgData name="Zhou Zixuan" userId="4c5e795406c6d99f" providerId="LiveId" clId="{54DFAF44-D40D-E343-9878-6113CD770342}" dt="2021-07-02T06:21:53.954" v="681" actId="478"/>
          <ac:cxnSpMkLst>
            <pc:docMk/>
            <pc:sldMk cId="3662210096" sldId="304"/>
            <ac:cxnSpMk id="15" creationId="{A1635B02-BC59-D241-9BC9-166725F68F47}"/>
          </ac:cxnSpMkLst>
        </pc:cxnChg>
      </pc:sldChg>
      <pc:sldChg chg="addSp delSp modSp add mod ord">
        <pc:chgData name="Zhou Zixuan" userId="4c5e795406c6d99f" providerId="LiveId" clId="{54DFAF44-D40D-E343-9878-6113CD770342}" dt="2021-07-04T04:08:51.990" v="5862" actId="20577"/>
        <pc:sldMkLst>
          <pc:docMk/>
          <pc:sldMk cId="17817877" sldId="305"/>
        </pc:sldMkLst>
        <pc:spChg chg="mod">
          <ac:chgData name="Zhou Zixuan" userId="4c5e795406c6d99f" providerId="LiveId" clId="{54DFAF44-D40D-E343-9878-6113CD770342}" dt="2021-07-02T06:26:02.298" v="770" actId="14100"/>
          <ac:spMkLst>
            <pc:docMk/>
            <pc:sldMk cId="17817877" sldId="305"/>
            <ac:spMk id="2" creationId="{00000000-0000-0000-0000-000000000000}"/>
          </ac:spMkLst>
        </pc:spChg>
        <pc:spChg chg="mod">
          <ac:chgData name="Zhou Zixuan" userId="4c5e795406c6d99f" providerId="LiveId" clId="{54DFAF44-D40D-E343-9878-6113CD770342}" dt="2021-07-02T06:26:34.692" v="772"/>
          <ac:spMkLst>
            <pc:docMk/>
            <pc:sldMk cId="17817877" sldId="305"/>
            <ac:spMk id="3" creationId="{00000000-0000-0000-0000-000000000000}"/>
          </ac:spMkLst>
        </pc:spChg>
        <pc:spChg chg="del">
          <ac:chgData name="Zhou Zixuan" userId="4c5e795406c6d99f" providerId="LiveId" clId="{54DFAF44-D40D-E343-9878-6113CD770342}" dt="2021-07-02T06:24:06.419" v="685" actId="478"/>
          <ac:spMkLst>
            <pc:docMk/>
            <pc:sldMk cId="17817877" sldId="305"/>
            <ac:spMk id="6" creationId="{616FE27B-E057-B54B-BC63-91A8967A5979}"/>
          </ac:spMkLst>
        </pc:spChg>
        <pc:spChg chg="add mod">
          <ac:chgData name="Zhou Zixuan" userId="4c5e795406c6d99f" providerId="LiveId" clId="{54DFAF44-D40D-E343-9878-6113CD770342}" dt="2021-07-04T04:08:51.990" v="5862" actId="20577"/>
          <ac:spMkLst>
            <pc:docMk/>
            <pc:sldMk cId="17817877" sldId="305"/>
            <ac:spMk id="6" creationId="{9A7F3C70-BC22-CC4C-822D-0B7893C472E4}"/>
          </ac:spMkLst>
        </pc:spChg>
        <pc:spChg chg="add mod">
          <ac:chgData name="Zhou Zixuan" userId="4c5e795406c6d99f" providerId="LiveId" clId="{54DFAF44-D40D-E343-9878-6113CD770342}" dt="2021-07-04T04:08:42.609" v="5861" actId="20577"/>
          <ac:spMkLst>
            <pc:docMk/>
            <pc:sldMk cId="17817877" sldId="305"/>
            <ac:spMk id="7" creationId="{41B88817-7075-1148-8B56-A52F599CE783}"/>
          </ac:spMkLst>
        </pc:spChg>
        <pc:spChg chg="del">
          <ac:chgData name="Zhou Zixuan" userId="4c5e795406c6d99f" providerId="LiveId" clId="{54DFAF44-D40D-E343-9878-6113CD770342}" dt="2021-07-02T06:23:56.914" v="684" actId="478"/>
          <ac:spMkLst>
            <pc:docMk/>
            <pc:sldMk cId="17817877" sldId="305"/>
            <ac:spMk id="7" creationId="{7F334F3E-9A23-3A4B-9A5D-D242E6455AE7}"/>
          </ac:spMkLst>
        </pc:spChg>
        <pc:spChg chg="del">
          <ac:chgData name="Zhou Zixuan" userId="4c5e795406c6d99f" providerId="LiveId" clId="{54DFAF44-D40D-E343-9878-6113CD770342}" dt="2021-07-02T06:23:56.914" v="684" actId="478"/>
          <ac:spMkLst>
            <pc:docMk/>
            <pc:sldMk cId="17817877" sldId="305"/>
            <ac:spMk id="8" creationId="{1732047E-895A-E843-98F4-D02BC646A3CA}"/>
          </ac:spMkLst>
        </pc:spChg>
        <pc:spChg chg="del">
          <ac:chgData name="Zhou Zixuan" userId="4c5e795406c6d99f" providerId="LiveId" clId="{54DFAF44-D40D-E343-9878-6113CD770342}" dt="2021-07-02T06:23:56.914" v="684" actId="478"/>
          <ac:spMkLst>
            <pc:docMk/>
            <pc:sldMk cId="17817877" sldId="305"/>
            <ac:spMk id="9" creationId="{07DA4CD8-C932-9149-AA46-945BF256C38C}"/>
          </ac:spMkLst>
        </pc:spChg>
        <pc:spChg chg="del">
          <ac:chgData name="Zhou Zixuan" userId="4c5e795406c6d99f" providerId="LiveId" clId="{54DFAF44-D40D-E343-9878-6113CD770342}" dt="2021-07-02T06:23:56.914" v="684" actId="478"/>
          <ac:spMkLst>
            <pc:docMk/>
            <pc:sldMk cId="17817877" sldId="305"/>
            <ac:spMk id="10" creationId="{95F653CA-F892-9244-849D-503E9D18D59A}"/>
          </ac:spMkLst>
        </pc:spChg>
        <pc:spChg chg="del">
          <ac:chgData name="Zhou Zixuan" userId="4c5e795406c6d99f" providerId="LiveId" clId="{54DFAF44-D40D-E343-9878-6113CD770342}" dt="2021-07-02T06:23:56.914" v="684" actId="478"/>
          <ac:spMkLst>
            <pc:docMk/>
            <pc:sldMk cId="17817877" sldId="305"/>
            <ac:spMk id="11" creationId="{DBD6BE62-E3DD-8B49-815C-15C7DBDBAD8D}"/>
          </ac:spMkLst>
        </pc:spChg>
        <pc:spChg chg="del">
          <ac:chgData name="Zhou Zixuan" userId="4c5e795406c6d99f" providerId="LiveId" clId="{54DFAF44-D40D-E343-9878-6113CD770342}" dt="2021-07-02T06:23:56.914" v="684" actId="478"/>
          <ac:spMkLst>
            <pc:docMk/>
            <pc:sldMk cId="17817877" sldId="305"/>
            <ac:spMk id="12" creationId="{CE29FB16-034B-6E41-A908-11879677E2A1}"/>
          </ac:spMkLst>
        </pc:spChg>
        <pc:spChg chg="del">
          <ac:chgData name="Zhou Zixuan" userId="4c5e795406c6d99f" providerId="LiveId" clId="{54DFAF44-D40D-E343-9878-6113CD770342}" dt="2021-07-02T06:23:56.914" v="684" actId="478"/>
          <ac:spMkLst>
            <pc:docMk/>
            <pc:sldMk cId="17817877" sldId="305"/>
            <ac:spMk id="14" creationId="{3441BB04-7BCC-4248-8ACA-5764D6044699}"/>
          </ac:spMkLst>
        </pc:spChg>
        <pc:spChg chg="del">
          <ac:chgData name="Zhou Zixuan" userId="4c5e795406c6d99f" providerId="LiveId" clId="{54DFAF44-D40D-E343-9878-6113CD770342}" dt="2021-07-02T06:23:56.914" v="684" actId="478"/>
          <ac:spMkLst>
            <pc:docMk/>
            <pc:sldMk cId="17817877" sldId="305"/>
            <ac:spMk id="16" creationId="{B5B750E2-0F8D-2E4B-9132-4DF76228BDB0}"/>
          </ac:spMkLst>
        </pc:spChg>
        <pc:spChg chg="del">
          <ac:chgData name="Zhou Zixuan" userId="4c5e795406c6d99f" providerId="LiveId" clId="{54DFAF44-D40D-E343-9878-6113CD770342}" dt="2021-07-02T06:23:56.914" v="684" actId="478"/>
          <ac:spMkLst>
            <pc:docMk/>
            <pc:sldMk cId="17817877" sldId="305"/>
            <ac:spMk id="17" creationId="{00000000-0000-0000-0000-000000000000}"/>
          </ac:spMkLst>
        </pc:spChg>
        <pc:spChg chg="mod">
          <ac:chgData name="Zhou Zixuan" userId="4c5e795406c6d99f" providerId="LiveId" clId="{54DFAF44-D40D-E343-9878-6113CD770342}" dt="2021-07-02T06:25:35.107" v="767" actId="13822"/>
          <ac:spMkLst>
            <pc:docMk/>
            <pc:sldMk cId="17817877" sldId="305"/>
            <ac:spMk id="18" creationId="{BDFE332B-C655-494D-B765-4ADB5C9554A6}"/>
          </ac:spMkLst>
        </pc:spChg>
        <pc:cxnChg chg="del mod">
          <ac:chgData name="Zhou Zixuan" userId="4c5e795406c6d99f" providerId="LiveId" clId="{54DFAF44-D40D-E343-9878-6113CD770342}" dt="2021-07-02T06:23:56.914" v="684" actId="478"/>
          <ac:cxnSpMkLst>
            <pc:docMk/>
            <pc:sldMk cId="17817877" sldId="305"/>
            <ac:cxnSpMk id="13" creationId="{CA2EF565-C511-264D-B3AB-597B0EC53B3F}"/>
          </ac:cxnSpMkLst>
        </pc:cxnChg>
        <pc:cxnChg chg="del">
          <ac:chgData name="Zhou Zixuan" userId="4c5e795406c6d99f" providerId="LiveId" clId="{54DFAF44-D40D-E343-9878-6113CD770342}" dt="2021-07-02T06:23:56.914" v="684" actId="478"/>
          <ac:cxnSpMkLst>
            <pc:docMk/>
            <pc:sldMk cId="17817877" sldId="305"/>
            <ac:cxnSpMk id="15" creationId="{A1635B02-BC59-D241-9BC9-166725F68F47}"/>
          </ac:cxnSpMkLst>
        </pc:cxnChg>
      </pc:sldChg>
      <pc:sldChg chg="addSp delSp modSp add mod modNotesTx">
        <pc:chgData name="Zhou Zixuan" userId="4c5e795406c6d99f" providerId="LiveId" clId="{54DFAF44-D40D-E343-9878-6113CD770342}" dt="2021-07-06T23:51:37.724" v="10880" actId="20577"/>
        <pc:sldMkLst>
          <pc:docMk/>
          <pc:sldMk cId="2743828796" sldId="306"/>
        </pc:sldMkLst>
        <pc:spChg chg="mod">
          <ac:chgData name="Zhou Zixuan" userId="4c5e795406c6d99f" providerId="LiveId" clId="{54DFAF44-D40D-E343-9878-6113CD770342}" dt="2021-07-02T06:25:57.822" v="769" actId="14100"/>
          <ac:spMkLst>
            <pc:docMk/>
            <pc:sldMk cId="2743828796" sldId="306"/>
            <ac:spMk id="2" creationId="{00000000-0000-0000-0000-000000000000}"/>
          </ac:spMkLst>
        </pc:spChg>
        <pc:spChg chg="mod">
          <ac:chgData name="Zhou Zixuan" userId="4c5e795406c6d99f" providerId="LiveId" clId="{54DFAF44-D40D-E343-9878-6113CD770342}" dt="2021-07-02T06:24:44.102" v="764" actId="20577"/>
          <ac:spMkLst>
            <pc:docMk/>
            <pc:sldMk cId="2743828796" sldId="306"/>
            <ac:spMk id="3" creationId="{00000000-0000-0000-0000-000000000000}"/>
          </ac:spMkLst>
        </pc:spChg>
        <pc:spChg chg="add mod">
          <ac:chgData name="Zhou Zixuan" userId="4c5e795406c6d99f" providerId="LiveId" clId="{54DFAF44-D40D-E343-9878-6113CD770342}" dt="2021-07-04T07:39:11.312" v="6048" actId="20577"/>
          <ac:spMkLst>
            <pc:docMk/>
            <pc:sldMk cId="2743828796" sldId="306"/>
            <ac:spMk id="6" creationId="{0A00F8EE-AEC8-1447-8196-A99B9D58FBEE}"/>
          </ac:spMkLst>
        </pc:spChg>
        <pc:spChg chg="mod">
          <ac:chgData name="Zhou Zixuan" userId="4c5e795406c6d99f" providerId="LiveId" clId="{54DFAF44-D40D-E343-9878-6113CD770342}" dt="2021-07-02T06:25:43.968" v="768" actId="13822"/>
          <ac:spMkLst>
            <pc:docMk/>
            <pc:sldMk cId="2743828796" sldId="306"/>
            <ac:spMk id="18" creationId="{BDFE332B-C655-494D-B765-4ADB5C9554A6}"/>
          </ac:spMkLst>
        </pc:spChg>
        <pc:picChg chg="add del mod">
          <ac:chgData name="Zhou Zixuan" userId="4c5e795406c6d99f" providerId="LiveId" clId="{54DFAF44-D40D-E343-9878-6113CD770342}" dt="2021-07-04T07:39:35.069" v="6058" actId="478"/>
          <ac:picMkLst>
            <pc:docMk/>
            <pc:sldMk cId="2743828796" sldId="306"/>
            <ac:picMk id="7" creationId="{86314B28-91D1-4C42-A4CF-83EE058CAF5C}"/>
          </ac:picMkLst>
        </pc:picChg>
        <pc:picChg chg="add del mod">
          <ac:chgData name="Zhou Zixuan" userId="4c5e795406c6d99f" providerId="LiveId" clId="{54DFAF44-D40D-E343-9878-6113CD770342}" dt="2021-07-04T04:09:25.055" v="5864" actId="478"/>
          <ac:picMkLst>
            <pc:docMk/>
            <pc:sldMk cId="2743828796" sldId="306"/>
            <ac:picMk id="7" creationId="{BB86BFFF-A0D5-3645-8CF0-C5729F6541C6}"/>
          </ac:picMkLst>
        </pc:picChg>
        <pc:picChg chg="add del mod">
          <ac:chgData name="Zhou Zixuan" userId="4c5e795406c6d99f" providerId="LiveId" clId="{54DFAF44-D40D-E343-9878-6113CD770342}" dt="2021-07-04T07:39:34.315" v="6057" actId="478"/>
          <ac:picMkLst>
            <pc:docMk/>
            <pc:sldMk cId="2743828796" sldId="306"/>
            <ac:picMk id="9" creationId="{2CC43A07-0DCA-A34A-A066-A03CF443598C}"/>
          </ac:picMkLst>
        </pc:picChg>
        <pc:picChg chg="add del mod">
          <ac:chgData name="Zhou Zixuan" userId="4c5e795406c6d99f" providerId="LiveId" clId="{54DFAF44-D40D-E343-9878-6113CD770342}" dt="2021-07-04T07:39:33.731" v="6056" actId="478"/>
          <ac:picMkLst>
            <pc:docMk/>
            <pc:sldMk cId="2743828796" sldId="306"/>
            <ac:picMk id="11" creationId="{133F057A-9778-5948-88B5-DC7357C95D20}"/>
          </ac:picMkLst>
        </pc:picChg>
        <pc:picChg chg="add del mod">
          <ac:chgData name="Zhou Zixuan" userId="4c5e795406c6d99f" providerId="LiveId" clId="{54DFAF44-D40D-E343-9878-6113CD770342}" dt="2021-07-04T07:39:33.171" v="6054" actId="478"/>
          <ac:picMkLst>
            <pc:docMk/>
            <pc:sldMk cId="2743828796" sldId="306"/>
            <ac:picMk id="13" creationId="{8389CB33-1774-0A4A-87A1-AB05902330A3}"/>
          </ac:picMkLst>
        </pc:picChg>
        <pc:picChg chg="add mod">
          <ac:chgData name="Zhou Zixuan" userId="4c5e795406c6d99f" providerId="LiveId" clId="{54DFAF44-D40D-E343-9878-6113CD770342}" dt="2021-07-04T07:40:56.357" v="6116" actId="1038"/>
          <ac:picMkLst>
            <pc:docMk/>
            <pc:sldMk cId="2743828796" sldId="306"/>
            <ac:picMk id="15" creationId="{39822DD6-D861-0840-85BF-A2BBF425453D}"/>
          </ac:picMkLst>
        </pc:picChg>
        <pc:picChg chg="add mod">
          <ac:chgData name="Zhou Zixuan" userId="4c5e795406c6d99f" providerId="LiveId" clId="{54DFAF44-D40D-E343-9878-6113CD770342}" dt="2021-07-04T07:40:56.357" v="6116" actId="1038"/>
          <ac:picMkLst>
            <pc:docMk/>
            <pc:sldMk cId="2743828796" sldId="306"/>
            <ac:picMk id="17" creationId="{29F6C0FF-D911-554E-9856-4715FFADADD7}"/>
          </ac:picMkLst>
        </pc:picChg>
        <pc:picChg chg="add mod">
          <ac:chgData name="Zhou Zixuan" userId="4c5e795406c6d99f" providerId="LiveId" clId="{54DFAF44-D40D-E343-9878-6113CD770342}" dt="2021-07-04T07:40:56.357" v="6116" actId="1038"/>
          <ac:picMkLst>
            <pc:docMk/>
            <pc:sldMk cId="2743828796" sldId="306"/>
            <ac:picMk id="20" creationId="{EA1DA861-D25A-2B4A-AE45-ED93113F9026}"/>
          </ac:picMkLst>
        </pc:picChg>
        <pc:picChg chg="add mod">
          <ac:chgData name="Zhou Zixuan" userId="4c5e795406c6d99f" providerId="LiveId" clId="{54DFAF44-D40D-E343-9878-6113CD770342}" dt="2021-07-04T07:40:56.357" v="6116" actId="1038"/>
          <ac:picMkLst>
            <pc:docMk/>
            <pc:sldMk cId="2743828796" sldId="306"/>
            <ac:picMk id="22" creationId="{ECD64B7B-E7C5-504C-AAE6-74B98EF0C1D0}"/>
          </ac:picMkLst>
        </pc:picChg>
      </pc:sldChg>
      <pc:sldChg chg="modSp add mod modNotesTx">
        <pc:chgData name="Zhou Zixuan" userId="4c5e795406c6d99f" providerId="LiveId" clId="{54DFAF44-D40D-E343-9878-6113CD770342}" dt="2021-07-06T12:00:00.001" v="8932" actId="20577"/>
        <pc:sldMkLst>
          <pc:docMk/>
          <pc:sldMk cId="3139325230" sldId="307"/>
        </pc:sldMkLst>
        <pc:spChg chg="mod">
          <ac:chgData name="Zhou Zixuan" userId="4c5e795406c6d99f" providerId="LiveId" clId="{54DFAF44-D40D-E343-9878-6113CD770342}" dt="2021-07-02T06:27:34.211" v="824" actId="20577"/>
          <ac:spMkLst>
            <pc:docMk/>
            <pc:sldMk cId="3139325230" sldId="307"/>
            <ac:spMk id="2" creationId="{00000000-0000-0000-0000-000000000000}"/>
          </ac:spMkLst>
        </pc:spChg>
        <pc:spChg chg="mod">
          <ac:chgData name="Zhou Zixuan" userId="4c5e795406c6d99f" providerId="LiveId" clId="{54DFAF44-D40D-E343-9878-6113CD770342}" dt="2021-07-02T06:27:26.195" v="821" actId="20577"/>
          <ac:spMkLst>
            <pc:docMk/>
            <pc:sldMk cId="3139325230" sldId="307"/>
            <ac:spMk id="3" creationId="{00000000-0000-0000-0000-000000000000}"/>
          </ac:spMkLst>
        </pc:spChg>
        <pc:spChg chg="mod">
          <ac:chgData name="Zhou Zixuan" userId="4c5e795406c6d99f" providerId="LiveId" clId="{54DFAF44-D40D-E343-9878-6113CD770342}" dt="2021-07-04T11:15:29.345" v="6859" actId="20577"/>
          <ac:spMkLst>
            <pc:docMk/>
            <pc:sldMk cId="3139325230" sldId="307"/>
            <ac:spMk id="6" creationId="{5417B72C-ADDD-E14C-A3E6-49F3CDB060CE}"/>
          </ac:spMkLst>
        </pc:spChg>
      </pc:sldChg>
      <pc:sldChg chg="modSp add mod">
        <pc:chgData name="Zhou Zixuan" userId="4c5e795406c6d99f" providerId="LiveId" clId="{54DFAF44-D40D-E343-9878-6113CD770342}" dt="2021-07-02T06:28:20.779" v="840" actId="13822"/>
        <pc:sldMkLst>
          <pc:docMk/>
          <pc:sldMk cId="2956707167" sldId="308"/>
        </pc:sldMkLst>
        <pc:spChg chg="mod">
          <ac:chgData name="Zhou Zixuan" userId="4c5e795406c6d99f" providerId="LiveId" clId="{54DFAF44-D40D-E343-9878-6113CD770342}" dt="2021-07-02T06:27:43.246" v="837" actId="20577"/>
          <ac:spMkLst>
            <pc:docMk/>
            <pc:sldMk cId="2956707167" sldId="308"/>
            <ac:spMk id="2" creationId="{00000000-0000-0000-0000-000000000000}"/>
          </ac:spMkLst>
        </pc:spChg>
        <pc:spChg chg="mod">
          <ac:chgData name="Zhou Zixuan" userId="4c5e795406c6d99f" providerId="LiveId" clId="{54DFAF44-D40D-E343-9878-6113CD770342}" dt="2021-07-02T06:28:20.779" v="840" actId="13822"/>
          <ac:spMkLst>
            <pc:docMk/>
            <pc:sldMk cId="2956707167" sldId="308"/>
            <ac:spMk id="18" creationId="{BDFE332B-C655-494D-B765-4ADB5C9554A6}"/>
          </ac:spMkLst>
        </pc:spChg>
      </pc:sldChg>
      <pc:sldChg chg="addSp delSp modSp add mod modNotesTx">
        <pc:chgData name="Zhou Zixuan" userId="4c5e795406c6d99f" providerId="LiveId" clId="{54DFAF44-D40D-E343-9878-6113CD770342}" dt="2021-07-06T11:13:56.740" v="7791" actId="20577"/>
        <pc:sldMkLst>
          <pc:docMk/>
          <pc:sldMk cId="1356429178" sldId="309"/>
        </pc:sldMkLst>
        <pc:spChg chg="del mod">
          <ac:chgData name="Zhou Zixuan" userId="4c5e795406c6d99f" providerId="LiveId" clId="{54DFAF44-D40D-E343-9878-6113CD770342}" dt="2021-07-02T08:26:51.812" v="876"/>
          <ac:spMkLst>
            <pc:docMk/>
            <pc:sldMk cId="1356429178" sldId="309"/>
            <ac:spMk id="3" creationId="{00000000-0000-0000-0000-000000000000}"/>
          </ac:spMkLst>
        </pc:spChg>
        <pc:spChg chg="mod">
          <ac:chgData name="Zhou Zixuan" userId="4c5e795406c6d99f" providerId="LiveId" clId="{54DFAF44-D40D-E343-9878-6113CD770342}" dt="2021-07-02T08:35:53.239" v="994" actId="1076"/>
          <ac:spMkLst>
            <pc:docMk/>
            <pc:sldMk cId="1356429178" sldId="309"/>
            <ac:spMk id="6" creationId="{00000000-0000-0000-0000-000000000000}"/>
          </ac:spMkLst>
        </pc:spChg>
        <pc:spChg chg="del">
          <ac:chgData name="Zhou Zixuan" userId="4c5e795406c6d99f" providerId="LiveId" clId="{54DFAF44-D40D-E343-9878-6113CD770342}" dt="2021-07-02T08:23:06.068" v="846" actId="478"/>
          <ac:spMkLst>
            <pc:docMk/>
            <pc:sldMk cId="1356429178" sldId="309"/>
            <ac:spMk id="7" creationId="{00000000-0000-0000-0000-000000000000}"/>
          </ac:spMkLst>
        </pc:spChg>
        <pc:spChg chg="del">
          <ac:chgData name="Zhou Zixuan" userId="4c5e795406c6d99f" providerId="LiveId" clId="{54DFAF44-D40D-E343-9878-6113CD770342}" dt="2021-07-02T08:23:08.420" v="847" actId="478"/>
          <ac:spMkLst>
            <pc:docMk/>
            <pc:sldMk cId="1356429178" sldId="309"/>
            <ac:spMk id="8" creationId="{00000000-0000-0000-0000-000000000000}"/>
          </ac:spMkLst>
        </pc:spChg>
        <pc:spChg chg="add mod">
          <ac:chgData name="Zhou Zixuan" userId="4c5e795406c6d99f" providerId="LiveId" clId="{54DFAF44-D40D-E343-9878-6113CD770342}" dt="2021-07-02T08:32:20.753" v="909" actId="20577"/>
          <ac:spMkLst>
            <pc:docMk/>
            <pc:sldMk cId="1356429178" sldId="309"/>
            <ac:spMk id="10" creationId="{BE4182C1-9FEF-FA49-9BB2-F694997DE57B}"/>
          </ac:spMkLst>
        </pc:spChg>
        <pc:spChg chg="add mod">
          <ac:chgData name="Zhou Zixuan" userId="4c5e795406c6d99f" providerId="LiveId" clId="{54DFAF44-D40D-E343-9878-6113CD770342}" dt="2021-07-02T08:35:53.239" v="994" actId="1076"/>
          <ac:spMkLst>
            <pc:docMk/>
            <pc:sldMk cId="1356429178" sldId="309"/>
            <ac:spMk id="18" creationId="{654B88D2-A64C-4A47-8847-DD6AFBF3B5DC}"/>
          </ac:spMkLst>
        </pc:spChg>
        <pc:spChg chg="add mod">
          <ac:chgData name="Zhou Zixuan" userId="4c5e795406c6d99f" providerId="LiveId" clId="{54DFAF44-D40D-E343-9878-6113CD770342}" dt="2021-07-02T08:35:45.405" v="993" actId="1076"/>
          <ac:spMkLst>
            <pc:docMk/>
            <pc:sldMk cId="1356429178" sldId="309"/>
            <ac:spMk id="19" creationId="{AC09473A-3227-7C42-AABD-3B0243E41E7A}"/>
          </ac:spMkLst>
        </pc:spChg>
        <pc:spChg chg="add mod">
          <ac:chgData name="Zhou Zixuan" userId="4c5e795406c6d99f" providerId="LiveId" clId="{54DFAF44-D40D-E343-9878-6113CD770342}" dt="2021-07-02T08:38:18.947" v="1088" actId="20577"/>
          <ac:spMkLst>
            <pc:docMk/>
            <pc:sldMk cId="1356429178" sldId="309"/>
            <ac:spMk id="20" creationId="{7A1838E5-6CC9-7C4C-B4AB-7BA53A9A9B33}"/>
          </ac:spMkLst>
        </pc:spChg>
        <pc:picChg chg="del">
          <ac:chgData name="Zhou Zixuan" userId="4c5e795406c6d99f" providerId="LiveId" clId="{54DFAF44-D40D-E343-9878-6113CD770342}" dt="2021-07-02T08:21:51.086" v="845" actId="478"/>
          <ac:picMkLst>
            <pc:docMk/>
            <pc:sldMk cId="1356429178" sldId="309"/>
            <ac:picMk id="5" creationId="{10F63A9A-AEF8-C743-B3EB-E2323A8CB9CE}"/>
          </ac:picMkLst>
        </pc:picChg>
        <pc:picChg chg="add mod">
          <ac:chgData name="Zhou Zixuan" userId="4c5e795406c6d99f" providerId="LiveId" clId="{54DFAF44-D40D-E343-9878-6113CD770342}" dt="2021-07-02T08:27:09.518" v="883" actId="1076"/>
          <ac:picMkLst>
            <pc:docMk/>
            <pc:sldMk cId="1356429178" sldId="309"/>
            <ac:picMk id="11" creationId="{AF66540B-9FDC-794F-ABE0-E5715F958F4F}"/>
          </ac:picMkLst>
        </pc:picChg>
        <pc:picChg chg="add mod">
          <ac:chgData name="Zhou Zixuan" userId="4c5e795406c6d99f" providerId="LiveId" clId="{54DFAF44-D40D-E343-9878-6113CD770342}" dt="2021-07-02T08:35:53.239" v="994" actId="1076"/>
          <ac:picMkLst>
            <pc:docMk/>
            <pc:sldMk cId="1356429178" sldId="309"/>
            <ac:picMk id="13" creationId="{37526EA1-BFC6-4449-90F0-62E894AC4967}"/>
          </ac:picMkLst>
        </pc:picChg>
        <pc:picChg chg="add mod">
          <ac:chgData name="Zhou Zixuan" userId="4c5e795406c6d99f" providerId="LiveId" clId="{54DFAF44-D40D-E343-9878-6113CD770342}" dt="2021-07-02T08:35:45.405" v="993" actId="1076"/>
          <ac:picMkLst>
            <pc:docMk/>
            <pc:sldMk cId="1356429178" sldId="309"/>
            <ac:picMk id="17" creationId="{0704C3F3-5383-674C-A499-36E9A3A2C6BC}"/>
          </ac:picMkLst>
        </pc:picChg>
        <pc:cxnChg chg="add mod">
          <ac:chgData name="Zhou Zixuan" userId="4c5e795406c6d99f" providerId="LiveId" clId="{54DFAF44-D40D-E343-9878-6113CD770342}" dt="2021-07-02T08:32:55.320" v="912" actId="1582"/>
          <ac:cxnSpMkLst>
            <pc:docMk/>
            <pc:sldMk cId="1356429178" sldId="309"/>
            <ac:cxnSpMk id="15" creationId="{AB8F3DF4-EB4D-1C42-9D5D-AF837E0759AA}"/>
          </ac:cxnSpMkLst>
        </pc:cxnChg>
      </pc:sldChg>
      <pc:sldChg chg="addSp delSp modSp add mod">
        <pc:chgData name="Zhou Zixuan" userId="4c5e795406c6d99f" providerId="LiveId" clId="{54DFAF44-D40D-E343-9878-6113CD770342}" dt="2021-07-06T08:16:22.457" v="7500" actId="20577"/>
        <pc:sldMkLst>
          <pc:docMk/>
          <pc:sldMk cId="393354635" sldId="310"/>
        </pc:sldMkLst>
        <pc:spChg chg="mod">
          <ac:chgData name="Zhou Zixuan" userId="4c5e795406c6d99f" providerId="LiveId" clId="{54DFAF44-D40D-E343-9878-6113CD770342}" dt="2021-07-02T09:22:37.832" v="1583" actId="1076"/>
          <ac:spMkLst>
            <pc:docMk/>
            <pc:sldMk cId="393354635" sldId="310"/>
            <ac:spMk id="6" creationId="{00000000-0000-0000-0000-000000000000}"/>
          </ac:spMkLst>
        </pc:spChg>
        <pc:spChg chg="del">
          <ac:chgData name="Zhou Zixuan" userId="4c5e795406c6d99f" providerId="LiveId" clId="{54DFAF44-D40D-E343-9878-6113CD770342}" dt="2021-07-02T08:59:06.075" v="1168" actId="478"/>
          <ac:spMkLst>
            <pc:docMk/>
            <pc:sldMk cId="393354635" sldId="310"/>
            <ac:spMk id="7" creationId="{00000000-0000-0000-0000-000000000000}"/>
          </ac:spMkLst>
        </pc:spChg>
        <pc:spChg chg="mod">
          <ac:chgData name="Zhou Zixuan" userId="4c5e795406c6d99f" providerId="LiveId" clId="{54DFAF44-D40D-E343-9878-6113CD770342}" dt="2021-07-06T08:16:22.457" v="7500" actId="20577"/>
          <ac:spMkLst>
            <pc:docMk/>
            <pc:sldMk cId="393354635" sldId="310"/>
            <ac:spMk id="8" creationId="{00000000-0000-0000-0000-000000000000}"/>
          </ac:spMkLst>
        </pc:spChg>
        <pc:spChg chg="add del mod">
          <ac:chgData name="Zhou Zixuan" userId="4c5e795406c6d99f" providerId="LiveId" clId="{54DFAF44-D40D-E343-9878-6113CD770342}" dt="2021-07-02T08:58:54.799" v="1165" actId="767"/>
          <ac:spMkLst>
            <pc:docMk/>
            <pc:sldMk cId="393354635" sldId="310"/>
            <ac:spMk id="11" creationId="{A260DC9B-CABC-1749-B8F4-58182B175C8F}"/>
          </ac:spMkLst>
        </pc:spChg>
        <pc:spChg chg="add mod">
          <ac:chgData name="Zhou Zixuan" userId="4c5e795406c6d99f" providerId="LiveId" clId="{54DFAF44-D40D-E343-9878-6113CD770342}" dt="2021-07-02T09:22:51.370" v="1584" actId="1076"/>
          <ac:spMkLst>
            <pc:docMk/>
            <pc:sldMk cId="393354635" sldId="310"/>
            <ac:spMk id="12" creationId="{802C184D-9374-E44C-B4CE-49FF4C0DE34D}"/>
          </ac:spMkLst>
        </pc:spChg>
        <pc:spChg chg="add del mod">
          <ac:chgData name="Zhou Zixuan" userId="4c5e795406c6d99f" providerId="LiveId" clId="{54DFAF44-D40D-E343-9878-6113CD770342}" dt="2021-07-02T09:17:06.518" v="1495" actId="478"/>
          <ac:spMkLst>
            <pc:docMk/>
            <pc:sldMk cId="393354635" sldId="310"/>
            <ac:spMk id="13" creationId="{5A4B6CD2-C7CF-8B4A-8669-4397456261A5}"/>
          </ac:spMkLst>
        </pc:spChg>
        <pc:spChg chg="add mod">
          <ac:chgData name="Zhou Zixuan" userId="4c5e795406c6d99f" providerId="LiveId" clId="{54DFAF44-D40D-E343-9878-6113CD770342}" dt="2021-07-06T08:13:43.942" v="7476" actId="20577"/>
          <ac:spMkLst>
            <pc:docMk/>
            <pc:sldMk cId="393354635" sldId="310"/>
            <ac:spMk id="14" creationId="{95B833B6-74D5-7E40-B027-6BF893C2CEB2}"/>
          </ac:spMkLst>
        </pc:spChg>
        <pc:picChg chg="del">
          <ac:chgData name="Zhou Zixuan" userId="4c5e795406c6d99f" providerId="LiveId" clId="{54DFAF44-D40D-E343-9878-6113CD770342}" dt="2021-07-02T08:58:47.336" v="1160" actId="478"/>
          <ac:picMkLst>
            <pc:docMk/>
            <pc:sldMk cId="393354635" sldId="310"/>
            <ac:picMk id="5" creationId="{10F63A9A-AEF8-C743-B3EB-E2323A8CB9CE}"/>
          </ac:picMkLst>
        </pc:picChg>
        <pc:picChg chg="add mod">
          <ac:chgData name="Zhou Zixuan" userId="4c5e795406c6d99f" providerId="LiveId" clId="{54DFAF44-D40D-E343-9878-6113CD770342}" dt="2021-07-02T09:22:51.370" v="1584" actId="1076"/>
          <ac:picMkLst>
            <pc:docMk/>
            <pc:sldMk cId="393354635" sldId="310"/>
            <ac:picMk id="10" creationId="{7114140D-4A12-AA4F-B302-2D8676447B31}"/>
          </ac:picMkLst>
        </pc:picChg>
      </pc:sldChg>
      <pc:sldChg chg="addSp modSp add mod">
        <pc:chgData name="Zhou Zixuan" userId="4c5e795406c6d99f" providerId="LiveId" clId="{54DFAF44-D40D-E343-9878-6113CD770342}" dt="2021-07-06T11:17:28.304" v="7831" actId="1076"/>
        <pc:sldMkLst>
          <pc:docMk/>
          <pc:sldMk cId="2971088266" sldId="311"/>
        </pc:sldMkLst>
        <pc:spChg chg="add mod">
          <ac:chgData name="Zhou Zixuan" userId="4c5e795406c6d99f" providerId="LiveId" clId="{54DFAF44-D40D-E343-9878-6113CD770342}" dt="2021-07-06T11:17:28.304" v="7831" actId="1076"/>
          <ac:spMkLst>
            <pc:docMk/>
            <pc:sldMk cId="2971088266" sldId="311"/>
            <ac:spMk id="4" creationId="{C23B7A1F-03B1-5A4B-9166-864FA4260567}"/>
          </ac:spMkLst>
        </pc:spChg>
        <pc:picChg chg="mod">
          <ac:chgData name="Zhou Zixuan" userId="4c5e795406c6d99f" providerId="LiveId" clId="{54DFAF44-D40D-E343-9878-6113CD770342}" dt="2021-07-06T11:17:08.801" v="7801" actId="14100"/>
          <ac:picMkLst>
            <pc:docMk/>
            <pc:sldMk cId="2971088266" sldId="311"/>
            <ac:picMk id="6" creationId="{7977F123-5C9A-9A4A-A28D-7B96C89DA919}"/>
          </ac:picMkLst>
        </pc:picChg>
        <pc:picChg chg="mod">
          <ac:chgData name="Zhou Zixuan" userId="4c5e795406c6d99f" providerId="LiveId" clId="{54DFAF44-D40D-E343-9878-6113CD770342}" dt="2021-07-06T11:16:57.971" v="7798" actId="14100"/>
          <ac:picMkLst>
            <pc:docMk/>
            <pc:sldMk cId="2971088266" sldId="311"/>
            <ac:picMk id="7" creationId="{6E14F459-E262-DA43-ABA4-91FCCABB3DF4}"/>
          </ac:picMkLst>
        </pc:picChg>
        <pc:picChg chg="mod">
          <ac:chgData name="Zhou Zixuan" userId="4c5e795406c6d99f" providerId="LiveId" clId="{54DFAF44-D40D-E343-9878-6113CD770342}" dt="2021-07-06T11:17:01.544" v="7799" actId="14100"/>
          <ac:picMkLst>
            <pc:docMk/>
            <pc:sldMk cId="2971088266" sldId="311"/>
            <ac:picMk id="8" creationId="{9F18DD68-919E-6B49-B684-7C69EBBCE79B}"/>
          </ac:picMkLst>
        </pc:picChg>
        <pc:picChg chg="mod">
          <ac:chgData name="Zhou Zixuan" userId="4c5e795406c6d99f" providerId="LiveId" clId="{54DFAF44-D40D-E343-9878-6113CD770342}" dt="2021-07-06T11:17:05.633" v="7800" actId="14100"/>
          <ac:picMkLst>
            <pc:docMk/>
            <pc:sldMk cId="2971088266" sldId="311"/>
            <ac:picMk id="9" creationId="{28C18C9D-F456-1F44-BA69-25660AF52706}"/>
          </ac:picMkLst>
        </pc:picChg>
      </pc:sldChg>
      <pc:sldChg chg="addSp delSp modSp add mod modNotesTx">
        <pc:chgData name="Zhou Zixuan" userId="4c5e795406c6d99f" providerId="LiveId" clId="{54DFAF44-D40D-E343-9878-6113CD770342}" dt="2021-07-06T11:18:40.673" v="7833" actId="20577"/>
        <pc:sldMkLst>
          <pc:docMk/>
          <pc:sldMk cId="3055097580" sldId="312"/>
        </pc:sldMkLst>
        <pc:spChg chg="mod">
          <ac:chgData name="Zhou Zixuan" userId="4c5e795406c6d99f" providerId="LiveId" clId="{54DFAF44-D40D-E343-9878-6113CD770342}" dt="2021-07-02T10:53:58.272" v="2035"/>
          <ac:spMkLst>
            <pc:docMk/>
            <pc:sldMk cId="3055097580" sldId="312"/>
            <ac:spMk id="3" creationId="{00000000-0000-0000-0000-000000000000}"/>
          </ac:spMkLst>
        </pc:spChg>
        <pc:spChg chg="mod">
          <ac:chgData name="Zhou Zixuan" userId="4c5e795406c6d99f" providerId="LiveId" clId="{54DFAF44-D40D-E343-9878-6113CD770342}" dt="2021-07-02T10:51:32.823" v="2024" actId="20577"/>
          <ac:spMkLst>
            <pc:docMk/>
            <pc:sldMk cId="3055097580" sldId="312"/>
            <ac:spMk id="7" creationId="{00000000-0000-0000-0000-000000000000}"/>
          </ac:spMkLst>
        </pc:spChg>
        <pc:spChg chg="del">
          <ac:chgData name="Zhou Zixuan" userId="4c5e795406c6d99f" providerId="LiveId" clId="{54DFAF44-D40D-E343-9878-6113CD770342}" dt="2021-07-02T10:31:57.080" v="1954" actId="478"/>
          <ac:spMkLst>
            <pc:docMk/>
            <pc:sldMk cId="3055097580" sldId="312"/>
            <ac:spMk id="9" creationId="{00000000-0000-0000-0000-000000000000}"/>
          </ac:spMkLst>
        </pc:spChg>
        <pc:spChg chg="del">
          <ac:chgData name="Zhou Zixuan" userId="4c5e795406c6d99f" providerId="LiveId" clId="{54DFAF44-D40D-E343-9878-6113CD770342}" dt="2021-07-02T10:31:55.447" v="1953" actId="478"/>
          <ac:spMkLst>
            <pc:docMk/>
            <pc:sldMk cId="3055097580" sldId="312"/>
            <ac:spMk id="10" creationId="{00000000-0000-0000-0000-000000000000}"/>
          </ac:spMkLst>
        </pc:spChg>
        <pc:spChg chg="del">
          <ac:chgData name="Zhou Zixuan" userId="4c5e795406c6d99f" providerId="LiveId" clId="{54DFAF44-D40D-E343-9878-6113CD770342}" dt="2021-07-02T10:31:51.048" v="1952" actId="478"/>
          <ac:spMkLst>
            <pc:docMk/>
            <pc:sldMk cId="3055097580" sldId="312"/>
            <ac:spMk id="11" creationId="{A5CCA51E-6D61-B245-B718-895584833DB8}"/>
          </ac:spMkLst>
        </pc:spChg>
        <pc:graphicFrameChg chg="del">
          <ac:chgData name="Zhou Zixuan" userId="4c5e795406c6d99f" providerId="LiveId" clId="{54DFAF44-D40D-E343-9878-6113CD770342}" dt="2021-07-02T10:31:48.582" v="1951" actId="478"/>
          <ac:graphicFrameMkLst>
            <pc:docMk/>
            <pc:sldMk cId="3055097580" sldId="312"/>
            <ac:graphicFrameMk id="8" creationId="{023A8E56-C3FF-6A48-96DB-48EB65192761}"/>
          </ac:graphicFrameMkLst>
        </pc:graphicFrameChg>
        <pc:picChg chg="add mod">
          <ac:chgData name="Zhou Zixuan" userId="4c5e795406c6d99f" providerId="LiveId" clId="{54DFAF44-D40D-E343-9878-6113CD770342}" dt="2021-07-04T15:51:58.914" v="6927" actId="1076"/>
          <ac:picMkLst>
            <pc:docMk/>
            <pc:sldMk cId="3055097580" sldId="312"/>
            <ac:picMk id="8" creationId="{66ED2F10-16C0-514C-9E48-501B8F4B50C8}"/>
          </ac:picMkLst>
        </pc:picChg>
        <pc:picChg chg="add mod">
          <ac:chgData name="Zhou Zixuan" userId="4c5e795406c6d99f" providerId="LiveId" clId="{54DFAF44-D40D-E343-9878-6113CD770342}" dt="2021-07-04T15:52:18.740" v="6933" actId="1076"/>
          <ac:picMkLst>
            <pc:docMk/>
            <pc:sldMk cId="3055097580" sldId="312"/>
            <ac:picMk id="10" creationId="{0E8547A3-65DF-DD48-A7F9-4ED4617CDF5B}"/>
          </ac:picMkLst>
        </pc:picChg>
        <pc:picChg chg="add mod">
          <ac:chgData name="Zhou Zixuan" userId="4c5e795406c6d99f" providerId="LiveId" clId="{54DFAF44-D40D-E343-9878-6113CD770342}" dt="2021-07-04T15:56:20.140" v="6938" actId="1076"/>
          <ac:picMkLst>
            <pc:docMk/>
            <pc:sldMk cId="3055097580" sldId="312"/>
            <ac:picMk id="13" creationId="{CCDE82D4-5F27-EA43-9292-C1BCB4E45C83}"/>
          </ac:picMkLst>
        </pc:picChg>
      </pc:sldChg>
      <pc:sldChg chg="addSp modSp add mod modNotesTx">
        <pc:chgData name="Zhou Zixuan" userId="4c5e795406c6d99f" providerId="LiveId" clId="{54DFAF44-D40D-E343-9878-6113CD770342}" dt="2021-07-13T07:39:24.720" v="11332" actId="14826"/>
        <pc:sldMkLst>
          <pc:docMk/>
          <pc:sldMk cId="652269744" sldId="313"/>
        </pc:sldMkLst>
        <pc:spChg chg="mod">
          <ac:chgData name="Zhou Zixuan" userId="4c5e795406c6d99f" providerId="LiveId" clId="{54DFAF44-D40D-E343-9878-6113CD770342}" dt="2021-07-02T10:54:01.566" v="2036"/>
          <ac:spMkLst>
            <pc:docMk/>
            <pc:sldMk cId="652269744" sldId="313"/>
            <ac:spMk id="3" creationId="{00000000-0000-0000-0000-000000000000}"/>
          </ac:spMkLst>
        </pc:spChg>
        <pc:spChg chg="add mod">
          <ac:chgData name="Zhou Zixuan" userId="4c5e795406c6d99f" providerId="LiveId" clId="{54DFAF44-D40D-E343-9878-6113CD770342}" dt="2021-07-06T23:25:02.967" v="9830" actId="1076"/>
          <ac:spMkLst>
            <pc:docMk/>
            <pc:sldMk cId="652269744" sldId="313"/>
            <ac:spMk id="4" creationId="{B5FABB11-7B6D-8A4E-9A82-00FE54806FDE}"/>
          </ac:spMkLst>
        </pc:spChg>
        <pc:spChg chg="mod">
          <ac:chgData name="Zhou Zixuan" userId="4c5e795406c6d99f" providerId="LiveId" clId="{54DFAF44-D40D-E343-9878-6113CD770342}" dt="2021-07-02T10:53:27.630" v="2033" actId="20577"/>
          <ac:spMkLst>
            <pc:docMk/>
            <pc:sldMk cId="652269744" sldId="313"/>
            <ac:spMk id="7" creationId="{00000000-0000-0000-0000-000000000000}"/>
          </ac:spMkLst>
        </pc:spChg>
        <pc:spChg chg="add mod">
          <ac:chgData name="Zhou Zixuan" userId="4c5e795406c6d99f" providerId="LiveId" clId="{54DFAF44-D40D-E343-9878-6113CD770342}" dt="2021-07-06T23:25:08.124" v="9831" actId="1076"/>
          <ac:spMkLst>
            <pc:docMk/>
            <pc:sldMk cId="652269744" sldId="313"/>
            <ac:spMk id="11" creationId="{216FA0C4-CCD6-174A-A025-258CFF1AC5EE}"/>
          </ac:spMkLst>
        </pc:spChg>
        <pc:picChg chg="mod">
          <ac:chgData name="Zhou Zixuan" userId="4c5e795406c6d99f" providerId="LiveId" clId="{54DFAF44-D40D-E343-9878-6113CD770342}" dt="2021-07-13T07:39:05.463" v="11331" actId="1076"/>
          <ac:picMkLst>
            <pc:docMk/>
            <pc:sldMk cId="652269744" sldId="313"/>
            <ac:picMk id="8" creationId="{DAA1EB8D-A99E-E84B-82F8-8CC8899FE4AB}"/>
          </ac:picMkLst>
        </pc:picChg>
        <pc:picChg chg="mod">
          <ac:chgData name="Zhou Zixuan" userId="4c5e795406c6d99f" providerId="LiveId" clId="{54DFAF44-D40D-E343-9878-6113CD770342}" dt="2021-07-13T07:39:24.720" v="11332" actId="14826"/>
          <ac:picMkLst>
            <pc:docMk/>
            <pc:sldMk cId="652269744" sldId="313"/>
            <ac:picMk id="9" creationId="{953A7A0A-2855-C147-BFB8-1C2A78532334}"/>
          </ac:picMkLst>
        </pc:picChg>
      </pc:sldChg>
      <pc:sldChg chg="modSp add modNotesTx">
        <pc:chgData name="Zhou Zixuan" userId="4c5e795406c6d99f" providerId="LiveId" clId="{54DFAF44-D40D-E343-9878-6113CD770342}" dt="2021-07-06T23:33:25.025" v="10021" actId="20577"/>
        <pc:sldMkLst>
          <pc:docMk/>
          <pc:sldMk cId="4254914146" sldId="314"/>
        </pc:sldMkLst>
        <pc:spChg chg="mod">
          <ac:chgData name="Zhou Zixuan" userId="4c5e795406c6d99f" providerId="LiveId" clId="{54DFAF44-D40D-E343-9878-6113CD770342}" dt="2021-07-02T11:12:55.402" v="2098"/>
          <ac:spMkLst>
            <pc:docMk/>
            <pc:sldMk cId="4254914146" sldId="314"/>
            <ac:spMk id="3" creationId="{00000000-0000-0000-0000-000000000000}"/>
          </ac:spMkLst>
        </pc:spChg>
      </pc:sldChg>
      <pc:sldChg chg="addSp delSp modSp add mod ord modNotesTx">
        <pc:chgData name="Zhou Zixuan" userId="4c5e795406c6d99f" providerId="LiveId" clId="{54DFAF44-D40D-E343-9878-6113CD770342}" dt="2021-07-06T23:36:06.282" v="10350" actId="20577"/>
        <pc:sldMkLst>
          <pc:docMk/>
          <pc:sldMk cId="2955058514" sldId="315"/>
        </pc:sldMkLst>
        <pc:spChg chg="mod">
          <ac:chgData name="Zhou Zixuan" userId="4c5e795406c6d99f" providerId="LiveId" clId="{54DFAF44-D40D-E343-9878-6113CD770342}" dt="2021-07-02T11:13:50.154" v="2144" actId="20577"/>
          <ac:spMkLst>
            <pc:docMk/>
            <pc:sldMk cId="2955058514" sldId="315"/>
            <ac:spMk id="3" creationId="{00000000-0000-0000-0000-000000000000}"/>
          </ac:spMkLst>
        </pc:spChg>
        <pc:spChg chg="add mod">
          <ac:chgData name="Zhou Zixuan" userId="4c5e795406c6d99f" providerId="LiveId" clId="{54DFAF44-D40D-E343-9878-6113CD770342}" dt="2021-07-06T23:35:31.486" v="10270" actId="20577"/>
          <ac:spMkLst>
            <pc:docMk/>
            <pc:sldMk cId="2955058514" sldId="315"/>
            <ac:spMk id="7" creationId="{23ACD36E-95D2-5448-B238-386E71393D64}"/>
          </ac:spMkLst>
        </pc:spChg>
        <pc:spChg chg="add del mod">
          <ac:chgData name="Zhou Zixuan" userId="4c5e795406c6d99f" providerId="LiveId" clId="{54DFAF44-D40D-E343-9878-6113CD770342}" dt="2021-07-03T06:57:39.568" v="3246" actId="478"/>
          <ac:spMkLst>
            <pc:docMk/>
            <pc:sldMk cId="2955058514" sldId="315"/>
            <ac:spMk id="8" creationId="{22EACE4C-3CF5-744B-A569-0A39D108F9BB}"/>
          </ac:spMkLst>
        </pc:spChg>
        <pc:spChg chg="mod">
          <ac:chgData name="Zhou Zixuan" userId="4c5e795406c6d99f" providerId="LiveId" clId="{54DFAF44-D40D-E343-9878-6113CD770342}" dt="2021-07-03T07:03:39.648" v="3338" actId="14100"/>
          <ac:spMkLst>
            <pc:docMk/>
            <pc:sldMk cId="2955058514" sldId="315"/>
            <ac:spMk id="10" creationId="{78BD38C6-1A73-274F-9C82-D0BB2E08E0A4}"/>
          </ac:spMkLst>
        </pc:spChg>
        <pc:spChg chg="mod">
          <ac:chgData name="Zhou Zixuan" userId="4c5e795406c6d99f" providerId="LiveId" clId="{54DFAF44-D40D-E343-9878-6113CD770342}" dt="2021-07-03T06:45:04.092" v="2552" actId="20577"/>
          <ac:spMkLst>
            <pc:docMk/>
            <pc:sldMk cId="2955058514" sldId="315"/>
            <ac:spMk id="12" creationId="{98377D2E-C8FD-624F-A809-7EBD04042376}"/>
          </ac:spMkLst>
        </pc:spChg>
        <pc:picChg chg="add mod modCrop">
          <ac:chgData name="Zhou Zixuan" userId="4c5e795406c6d99f" providerId="LiveId" clId="{54DFAF44-D40D-E343-9878-6113CD770342}" dt="2021-07-03T07:04:16.592" v="3349" actId="1076"/>
          <ac:picMkLst>
            <pc:docMk/>
            <pc:sldMk cId="2955058514" sldId="315"/>
            <ac:picMk id="6" creationId="{CEADF148-A192-0043-8AF1-606FD222FBA0}"/>
          </ac:picMkLst>
        </pc:picChg>
        <pc:picChg chg="del">
          <ac:chgData name="Zhou Zixuan" userId="4c5e795406c6d99f" providerId="LiveId" clId="{54DFAF44-D40D-E343-9878-6113CD770342}" dt="2021-07-02T11:14:05.090" v="2148" actId="478"/>
          <ac:picMkLst>
            <pc:docMk/>
            <pc:sldMk cId="2955058514" sldId="315"/>
            <ac:picMk id="8" creationId="{00000000-0000-0000-0000-000000000000}"/>
          </ac:picMkLst>
        </pc:picChg>
        <pc:picChg chg="del">
          <ac:chgData name="Zhou Zixuan" userId="4c5e795406c6d99f" providerId="LiveId" clId="{54DFAF44-D40D-E343-9878-6113CD770342}" dt="2021-07-02T11:14:04.459" v="2147" actId="478"/>
          <ac:picMkLst>
            <pc:docMk/>
            <pc:sldMk cId="2955058514" sldId="315"/>
            <ac:picMk id="9" creationId="{00000000-0000-0000-0000-000000000000}"/>
          </ac:picMkLst>
        </pc:picChg>
        <pc:picChg chg="del">
          <ac:chgData name="Zhou Zixuan" userId="4c5e795406c6d99f" providerId="LiveId" clId="{54DFAF44-D40D-E343-9878-6113CD770342}" dt="2021-07-02T11:14:02.818" v="2146" actId="478"/>
          <ac:picMkLst>
            <pc:docMk/>
            <pc:sldMk cId="2955058514" sldId="315"/>
            <ac:picMk id="11" creationId="{01BC8F91-9E5E-BD4F-81A2-5C27B88B4FF7}"/>
          </ac:picMkLst>
        </pc:picChg>
      </pc:sldChg>
      <pc:sldChg chg="addSp delSp modSp add mod modNotesTx">
        <pc:chgData name="Zhou Zixuan" userId="4c5e795406c6d99f" providerId="LiveId" clId="{54DFAF44-D40D-E343-9878-6113CD770342}" dt="2021-07-06T23:40:49.675" v="10592" actId="20577"/>
        <pc:sldMkLst>
          <pc:docMk/>
          <pc:sldMk cId="2502429666" sldId="316"/>
        </pc:sldMkLst>
        <pc:spChg chg="mod">
          <ac:chgData name="Zhou Zixuan" userId="4c5e795406c6d99f" providerId="LiveId" clId="{54DFAF44-D40D-E343-9878-6113CD770342}" dt="2021-07-02T11:19:52.720" v="2304" actId="20577"/>
          <ac:spMkLst>
            <pc:docMk/>
            <pc:sldMk cId="2502429666" sldId="316"/>
            <ac:spMk id="2" creationId="{00000000-0000-0000-0000-000000000000}"/>
          </ac:spMkLst>
        </pc:spChg>
        <pc:spChg chg="add mod">
          <ac:chgData name="Zhou Zixuan" userId="4c5e795406c6d99f" providerId="LiveId" clId="{54DFAF44-D40D-E343-9878-6113CD770342}" dt="2021-07-03T09:59:13.768" v="5271" actId="20577"/>
          <ac:spMkLst>
            <pc:docMk/>
            <pc:sldMk cId="2502429666" sldId="316"/>
            <ac:spMk id="6" creationId="{5417B72C-ADDD-E14C-A3E6-49F3CDB060CE}"/>
          </ac:spMkLst>
        </pc:spChg>
        <pc:spChg chg="add mod">
          <ac:chgData name="Zhou Zixuan" userId="4c5e795406c6d99f" providerId="LiveId" clId="{54DFAF44-D40D-E343-9878-6113CD770342}" dt="2021-07-03T09:41:34.302" v="4437" actId="20577"/>
          <ac:spMkLst>
            <pc:docMk/>
            <pc:sldMk cId="2502429666" sldId="316"/>
            <ac:spMk id="7" creationId="{822B37BC-99BB-714F-9633-626FA029C554}"/>
          </ac:spMkLst>
        </pc:spChg>
        <pc:spChg chg="add del mod">
          <ac:chgData name="Zhou Zixuan" userId="4c5e795406c6d99f" providerId="LiveId" clId="{54DFAF44-D40D-E343-9878-6113CD770342}" dt="2021-07-03T09:47:52.936" v="4902" actId="478"/>
          <ac:spMkLst>
            <pc:docMk/>
            <pc:sldMk cId="2502429666" sldId="316"/>
            <ac:spMk id="8" creationId="{B9AF0A7E-4D34-9E4A-9703-5FC090E94EF7}"/>
          </ac:spMkLst>
        </pc:spChg>
      </pc:sldChg>
      <pc:sldChg chg="addSp modSp add mod modNotesTx">
        <pc:chgData name="Zhou Zixuan" userId="4c5e795406c6d99f" providerId="LiveId" clId="{54DFAF44-D40D-E343-9878-6113CD770342}" dt="2021-07-06T23:41:23.816" v="10709" actId="20577"/>
        <pc:sldMkLst>
          <pc:docMk/>
          <pc:sldMk cId="2341618375" sldId="317"/>
        </pc:sldMkLst>
        <pc:spChg chg="add mod">
          <ac:chgData name="Zhou Zixuan" userId="4c5e795406c6d99f" providerId="LiveId" clId="{54DFAF44-D40D-E343-9878-6113CD770342}" dt="2021-07-03T09:39:53.177" v="4327"/>
          <ac:spMkLst>
            <pc:docMk/>
            <pc:sldMk cId="2341618375" sldId="317"/>
            <ac:spMk id="6" creationId="{B1FE28CE-A227-DE4A-B12A-3E48F4BFC052}"/>
          </ac:spMkLst>
        </pc:spChg>
        <pc:spChg chg="add mod">
          <ac:chgData name="Zhou Zixuan" userId="4c5e795406c6d99f" providerId="LiveId" clId="{54DFAF44-D40D-E343-9878-6113CD770342}" dt="2021-07-03T10:00:46.835" v="5384" actId="20577"/>
          <ac:spMkLst>
            <pc:docMk/>
            <pc:sldMk cId="2341618375" sldId="317"/>
            <ac:spMk id="7" creationId="{8390F869-C9BC-6F48-943C-DD5C3E030A49}"/>
          </ac:spMkLst>
        </pc:spChg>
      </pc:sldChg>
      <pc:sldChg chg="addSp modSp add mod">
        <pc:chgData name="Zhou Zixuan" userId="4c5e795406c6d99f" providerId="LiveId" clId="{54DFAF44-D40D-E343-9878-6113CD770342}" dt="2021-07-06T08:35:14.969" v="7672" actId="1036"/>
        <pc:sldMkLst>
          <pc:docMk/>
          <pc:sldMk cId="2126101072" sldId="318"/>
        </pc:sldMkLst>
        <pc:spChg chg="mod">
          <ac:chgData name="Zhou Zixuan" userId="4c5e795406c6d99f" providerId="LiveId" clId="{54DFAF44-D40D-E343-9878-6113CD770342}" dt="2021-07-06T08:34:51.826" v="7589" actId="1076"/>
          <ac:spMkLst>
            <pc:docMk/>
            <pc:sldMk cId="2126101072" sldId="318"/>
            <ac:spMk id="4" creationId="{00000000-0000-0000-0000-000000000000}"/>
          </ac:spMkLst>
        </pc:spChg>
        <pc:spChg chg="add mod">
          <ac:chgData name="Zhou Zixuan" userId="4c5e795406c6d99f" providerId="LiveId" clId="{54DFAF44-D40D-E343-9878-6113CD770342}" dt="2021-07-06T08:35:14.969" v="7672" actId="1036"/>
          <ac:spMkLst>
            <pc:docMk/>
            <pc:sldMk cId="2126101072" sldId="318"/>
            <ac:spMk id="10" creationId="{0A153E3B-195D-7248-9D6B-8786D2A497FD}"/>
          </ac:spMkLst>
        </pc:spChg>
        <pc:spChg chg="add mod">
          <ac:chgData name="Zhou Zixuan" userId="4c5e795406c6d99f" providerId="LiveId" clId="{54DFAF44-D40D-E343-9878-6113CD770342}" dt="2021-07-06T08:35:14.969" v="7672" actId="1036"/>
          <ac:spMkLst>
            <pc:docMk/>
            <pc:sldMk cId="2126101072" sldId="318"/>
            <ac:spMk id="11" creationId="{04B7F0D7-4F78-9E40-92AB-F2B63EB5612E}"/>
          </ac:spMkLst>
        </pc:spChg>
      </pc:sldChg>
      <pc:sldChg chg="add">
        <pc:chgData name="Zhou Zixuan" userId="4c5e795406c6d99f" providerId="LiveId" clId="{54DFAF44-D40D-E343-9878-6113CD770342}" dt="2021-07-02T11:20:15.041" v="2307"/>
        <pc:sldMkLst>
          <pc:docMk/>
          <pc:sldMk cId="117229618" sldId="319"/>
        </pc:sldMkLst>
      </pc:sldChg>
      <pc:sldChg chg="addSp delSp modSp add mod modNotesTx">
        <pc:chgData name="Zhou Zixuan" userId="4c5e795406c6d99f" providerId="LiveId" clId="{54DFAF44-D40D-E343-9878-6113CD770342}" dt="2021-07-06T11:41:52.723" v="8402" actId="20577"/>
        <pc:sldMkLst>
          <pc:docMk/>
          <pc:sldMk cId="4125440577" sldId="320"/>
        </pc:sldMkLst>
        <pc:spChg chg="del">
          <ac:chgData name="Zhou Zixuan" userId="4c5e795406c6d99f" providerId="LiveId" clId="{54DFAF44-D40D-E343-9878-6113CD770342}" dt="2021-07-03T14:57:43.364" v="5385"/>
          <ac:spMkLst>
            <pc:docMk/>
            <pc:sldMk cId="4125440577" sldId="320"/>
            <ac:spMk id="3" creationId="{00000000-0000-0000-0000-000000000000}"/>
          </ac:spMkLst>
        </pc:spChg>
        <pc:spChg chg="add mod">
          <ac:chgData name="Zhou Zixuan" userId="4c5e795406c6d99f" providerId="LiveId" clId="{54DFAF44-D40D-E343-9878-6113CD770342}" dt="2021-07-06T11:35:41.601" v="8303" actId="20577"/>
          <ac:spMkLst>
            <pc:docMk/>
            <pc:sldMk cId="4125440577" sldId="320"/>
            <ac:spMk id="3" creationId="{897D0CC4-A01C-5D4A-B18B-18BAF67D5A32}"/>
          </ac:spMkLst>
        </pc:spChg>
        <pc:spChg chg="add mod">
          <ac:chgData name="Zhou Zixuan" userId="4c5e795406c6d99f" providerId="LiveId" clId="{54DFAF44-D40D-E343-9878-6113CD770342}" dt="2021-07-06T11:35:37.721" v="8301" actId="20577"/>
          <ac:spMkLst>
            <pc:docMk/>
            <pc:sldMk cId="4125440577" sldId="320"/>
            <ac:spMk id="4" creationId="{E0D19AE3-EAA1-7C42-981E-F79ED42A0554}"/>
          </ac:spMkLst>
        </pc:spChg>
        <pc:spChg chg="mod">
          <ac:chgData name="Zhou Zixuan" userId="4c5e795406c6d99f" providerId="LiveId" clId="{54DFAF44-D40D-E343-9878-6113CD770342}" dt="2021-07-03T15:13:36.008" v="5585" actId="20577"/>
          <ac:spMkLst>
            <pc:docMk/>
            <pc:sldMk cId="4125440577" sldId="320"/>
            <ac:spMk id="6" creationId="{822B37BC-99BB-714F-9633-626FA029C554}"/>
          </ac:spMkLst>
        </pc:spChg>
        <pc:spChg chg="add mod">
          <ac:chgData name="Zhou Zixuan" userId="4c5e795406c6d99f" providerId="LiveId" clId="{54DFAF44-D40D-E343-9878-6113CD770342}" dt="2021-07-03T15:11:34.317" v="5557" actId="1076"/>
          <ac:spMkLst>
            <pc:docMk/>
            <pc:sldMk cId="4125440577" sldId="320"/>
            <ac:spMk id="14" creationId="{BF6A667B-C27B-944C-9146-84F5D3F164AE}"/>
          </ac:spMkLst>
        </pc:spChg>
        <pc:spChg chg="add mod">
          <ac:chgData name="Zhou Zixuan" userId="4c5e795406c6d99f" providerId="LiveId" clId="{54DFAF44-D40D-E343-9878-6113CD770342}" dt="2021-07-03T15:11:56.207" v="5561" actId="1076"/>
          <ac:spMkLst>
            <pc:docMk/>
            <pc:sldMk cId="4125440577" sldId="320"/>
            <ac:spMk id="16" creationId="{B1C3917B-994C-874A-A18E-6EF663FD6CAA}"/>
          </ac:spMkLst>
        </pc:spChg>
        <pc:spChg chg="add mod">
          <ac:chgData name="Zhou Zixuan" userId="4c5e795406c6d99f" providerId="LiveId" clId="{54DFAF44-D40D-E343-9878-6113CD770342}" dt="2021-07-03T15:11:39.464" v="5558" actId="1076"/>
          <ac:spMkLst>
            <pc:docMk/>
            <pc:sldMk cId="4125440577" sldId="320"/>
            <ac:spMk id="17" creationId="{9C7F294E-58A3-7248-B439-EDA42FAC4DE0}"/>
          </ac:spMkLst>
        </pc:spChg>
        <pc:spChg chg="add mod">
          <ac:chgData name="Zhou Zixuan" userId="4c5e795406c6d99f" providerId="LiveId" clId="{54DFAF44-D40D-E343-9878-6113CD770342}" dt="2021-07-03T15:12:07.339" v="5562" actId="1076"/>
          <ac:spMkLst>
            <pc:docMk/>
            <pc:sldMk cId="4125440577" sldId="320"/>
            <ac:spMk id="19" creationId="{6D58C53F-E1A2-0D4E-89F4-71D9B46ED72E}"/>
          </ac:spMkLst>
        </pc:spChg>
        <pc:graphicFrameChg chg="add del mod modGraphic">
          <ac:chgData name="Zhou Zixuan" userId="4c5e795406c6d99f" providerId="LiveId" clId="{54DFAF44-D40D-E343-9878-6113CD770342}" dt="2021-07-03T15:06:59.967" v="5488" actId="478"/>
          <ac:graphicFrameMkLst>
            <pc:docMk/>
            <pc:sldMk cId="4125440577" sldId="320"/>
            <ac:graphicFrameMk id="15" creationId="{99E94515-9DC8-4E41-B0F2-D1ECB9F37834}"/>
          </ac:graphicFrameMkLst>
        </pc:graphicFrameChg>
        <pc:picChg chg="add mod">
          <ac:chgData name="Zhou Zixuan" userId="4c5e795406c6d99f" providerId="LiveId" clId="{54DFAF44-D40D-E343-9878-6113CD770342}" dt="2021-07-03T15:08:44.011" v="5523" actId="1076"/>
          <ac:picMkLst>
            <pc:docMk/>
            <pc:sldMk cId="4125440577" sldId="320"/>
            <ac:picMk id="7" creationId="{623F7E08-B540-944E-9E1F-87A7E8374BF3}"/>
          </ac:picMkLst>
        </pc:picChg>
        <pc:picChg chg="add mod">
          <ac:chgData name="Zhou Zixuan" userId="4c5e795406c6d99f" providerId="LiveId" clId="{54DFAF44-D40D-E343-9878-6113CD770342}" dt="2021-07-03T15:08:44.011" v="5523" actId="1076"/>
          <ac:picMkLst>
            <pc:docMk/>
            <pc:sldMk cId="4125440577" sldId="320"/>
            <ac:picMk id="9" creationId="{4DD00383-107F-1442-BCC9-A917E2D9862B}"/>
          </ac:picMkLst>
        </pc:picChg>
        <pc:picChg chg="add mod">
          <ac:chgData name="Zhou Zixuan" userId="4c5e795406c6d99f" providerId="LiveId" clId="{54DFAF44-D40D-E343-9878-6113CD770342}" dt="2021-07-03T15:08:44.011" v="5523" actId="1076"/>
          <ac:picMkLst>
            <pc:docMk/>
            <pc:sldMk cId="4125440577" sldId="320"/>
            <ac:picMk id="11" creationId="{D340FC43-0B49-184A-8A0D-BA1A898839B8}"/>
          </ac:picMkLst>
        </pc:picChg>
        <pc:picChg chg="add mod">
          <ac:chgData name="Zhou Zixuan" userId="4c5e795406c6d99f" providerId="LiveId" clId="{54DFAF44-D40D-E343-9878-6113CD770342}" dt="2021-07-03T15:08:44.011" v="5523" actId="1076"/>
          <ac:picMkLst>
            <pc:docMk/>
            <pc:sldMk cId="4125440577" sldId="320"/>
            <ac:picMk id="13" creationId="{CD70A6F1-8493-AC41-9FD5-73122DE71AA4}"/>
          </ac:picMkLst>
        </pc:picChg>
        <pc:picChg chg="add mod">
          <ac:chgData name="Zhou Zixuan" userId="4c5e795406c6d99f" providerId="LiveId" clId="{54DFAF44-D40D-E343-9878-6113CD770342}" dt="2021-07-03T15:10:43.168" v="5552" actId="14826"/>
          <ac:picMkLst>
            <pc:docMk/>
            <pc:sldMk cId="4125440577" sldId="320"/>
            <ac:picMk id="20" creationId="{297CE469-BE08-2543-9C4B-ABCA876CBE58}"/>
          </ac:picMkLst>
        </pc:picChg>
        <pc:picChg chg="add mod">
          <ac:chgData name="Zhou Zixuan" userId="4c5e795406c6d99f" providerId="LiveId" clId="{54DFAF44-D40D-E343-9878-6113CD770342}" dt="2021-07-03T15:10:51.897" v="5553" actId="14826"/>
          <ac:picMkLst>
            <pc:docMk/>
            <pc:sldMk cId="4125440577" sldId="320"/>
            <ac:picMk id="21" creationId="{8B6AF72C-7088-DF4F-8208-D1637C0E4F15}"/>
          </ac:picMkLst>
        </pc:picChg>
        <pc:picChg chg="add mod">
          <ac:chgData name="Zhou Zixuan" userId="4c5e795406c6d99f" providerId="LiveId" clId="{54DFAF44-D40D-E343-9878-6113CD770342}" dt="2021-07-03T15:11:06.302" v="5554" actId="14826"/>
          <ac:picMkLst>
            <pc:docMk/>
            <pc:sldMk cId="4125440577" sldId="320"/>
            <ac:picMk id="22" creationId="{64E4716C-3E2B-B444-8387-AC460849A8A8}"/>
          </ac:picMkLst>
        </pc:picChg>
        <pc:picChg chg="add mod">
          <ac:chgData name="Zhou Zixuan" userId="4c5e795406c6d99f" providerId="LiveId" clId="{54DFAF44-D40D-E343-9878-6113CD770342}" dt="2021-07-03T15:11:17.961" v="5555" actId="14826"/>
          <ac:picMkLst>
            <pc:docMk/>
            <pc:sldMk cId="4125440577" sldId="320"/>
            <ac:picMk id="23" creationId="{612E7D3E-7C9B-F545-8B76-C9CC46C7B5E8}"/>
          </ac:picMkLst>
        </pc:picChg>
      </pc:sldChg>
      <pc:sldChg chg="addSp delSp modSp add mod modNotesTx">
        <pc:chgData name="Zhou Zixuan" userId="4c5e795406c6d99f" providerId="LiveId" clId="{54DFAF44-D40D-E343-9878-6113CD770342}" dt="2021-07-06T11:43:19.298" v="8498" actId="20577"/>
        <pc:sldMkLst>
          <pc:docMk/>
          <pc:sldMk cId="3293905662" sldId="321"/>
        </pc:sldMkLst>
        <pc:spChg chg="add mod">
          <ac:chgData name="Zhou Zixuan" userId="4c5e795406c6d99f" providerId="LiveId" clId="{54DFAF44-D40D-E343-9878-6113CD770342}" dt="2021-07-03T15:14:27.594" v="5682" actId="14100"/>
          <ac:spMkLst>
            <pc:docMk/>
            <pc:sldMk cId="3293905662" sldId="321"/>
            <ac:spMk id="6" creationId="{019C5EAE-CE8F-CB4F-9EF6-3B06FD9DA6D4}"/>
          </ac:spMkLst>
        </pc:spChg>
        <pc:picChg chg="add del mod">
          <ac:chgData name="Zhou Zixuan" userId="4c5e795406c6d99f" providerId="LiveId" clId="{54DFAF44-D40D-E343-9878-6113CD770342}" dt="2021-07-03T15:13:03.912" v="5565" actId="478"/>
          <ac:picMkLst>
            <pc:docMk/>
            <pc:sldMk cId="3293905662" sldId="321"/>
            <ac:picMk id="7" creationId="{3A090058-C859-E144-B9E0-77EF8B5A1E8E}"/>
          </ac:picMkLst>
        </pc:picChg>
        <pc:picChg chg="add del mod">
          <ac:chgData name="Zhou Zixuan" userId="4c5e795406c6d99f" providerId="LiveId" clId="{54DFAF44-D40D-E343-9878-6113CD770342}" dt="2021-07-03T15:13:02.745" v="5564" actId="478"/>
          <ac:picMkLst>
            <pc:docMk/>
            <pc:sldMk cId="3293905662" sldId="321"/>
            <ac:picMk id="8" creationId="{0CBDC759-CE75-3B40-89CF-FA0842BE4F51}"/>
          </ac:picMkLst>
        </pc:picChg>
        <pc:picChg chg="add del mod">
          <ac:chgData name="Zhou Zixuan" userId="4c5e795406c6d99f" providerId="LiveId" clId="{54DFAF44-D40D-E343-9878-6113CD770342}" dt="2021-07-03T15:13:05.536" v="5566" actId="478"/>
          <ac:picMkLst>
            <pc:docMk/>
            <pc:sldMk cId="3293905662" sldId="321"/>
            <ac:picMk id="9" creationId="{A8794749-11CD-CD4B-9966-5E316145EE8E}"/>
          </ac:picMkLst>
        </pc:picChg>
        <pc:picChg chg="add del mod">
          <ac:chgData name="Zhou Zixuan" userId="4c5e795406c6d99f" providerId="LiveId" clId="{54DFAF44-D40D-E343-9878-6113CD770342}" dt="2021-07-03T15:13:01.480" v="5563" actId="478"/>
          <ac:picMkLst>
            <pc:docMk/>
            <pc:sldMk cId="3293905662" sldId="321"/>
            <ac:picMk id="10" creationId="{612F35DC-0AF8-4947-BBA3-850F5BE6C551}"/>
          </ac:picMkLst>
        </pc:picChg>
      </pc:sldChg>
      <pc:sldChg chg="add modNotesTx">
        <pc:chgData name="Zhou Zixuan" userId="4c5e795406c6d99f" providerId="LiveId" clId="{54DFAF44-D40D-E343-9878-6113CD770342}" dt="2021-07-06T11:44:32.965" v="8588" actId="20577"/>
        <pc:sldMkLst>
          <pc:docMk/>
          <pc:sldMk cId="3715684831" sldId="322"/>
        </pc:sldMkLst>
      </pc:sldChg>
      <pc:sldChg chg="add modNotesTx">
        <pc:chgData name="Zhou Zixuan" userId="4c5e795406c6d99f" providerId="LiveId" clId="{54DFAF44-D40D-E343-9878-6113CD770342}" dt="2021-07-06T11:45:24.390" v="8737" actId="20577"/>
        <pc:sldMkLst>
          <pc:docMk/>
          <pc:sldMk cId="2137166532" sldId="323"/>
        </pc:sldMkLst>
      </pc:sldChg>
      <pc:sldChg chg="modSp add del mod">
        <pc:chgData name="Zhou Zixuan" userId="4c5e795406c6d99f" providerId="LiveId" clId="{54DFAF44-D40D-E343-9878-6113CD770342}" dt="2021-07-06T12:24:38.713" v="9180" actId="2696"/>
        <pc:sldMkLst>
          <pc:docMk/>
          <pc:sldMk cId="3228314577" sldId="324"/>
        </pc:sldMkLst>
        <pc:spChg chg="mod">
          <ac:chgData name="Zhou Zixuan" userId="4c5e795406c6d99f" providerId="LiveId" clId="{54DFAF44-D40D-E343-9878-6113CD770342}" dt="2021-07-06T11:48:21.231" v="8745" actId="1035"/>
          <ac:spMkLst>
            <pc:docMk/>
            <pc:sldMk cId="3228314577" sldId="324"/>
            <ac:spMk id="15" creationId="{00000000-0000-0000-0000-000000000000}"/>
          </ac:spMkLst>
        </pc:spChg>
        <pc:spChg chg="mod">
          <ac:chgData name="Zhou Zixuan" userId="4c5e795406c6d99f" providerId="LiveId" clId="{54DFAF44-D40D-E343-9878-6113CD770342}" dt="2021-07-06T12:15:58.879" v="8934" actId="207"/>
          <ac:spMkLst>
            <pc:docMk/>
            <pc:sldMk cId="3228314577" sldId="324"/>
            <ac:spMk id="19" creationId="{00000000-0000-0000-0000-000000000000}"/>
          </ac:spMkLst>
        </pc:spChg>
        <pc:spChg chg="mod">
          <ac:chgData name="Zhou Zixuan" userId="4c5e795406c6d99f" providerId="LiveId" clId="{54DFAF44-D40D-E343-9878-6113CD770342}" dt="2021-07-06T12:15:52.153" v="8933" actId="207"/>
          <ac:spMkLst>
            <pc:docMk/>
            <pc:sldMk cId="3228314577" sldId="324"/>
            <ac:spMk id="20" creationId="{00000000-0000-0000-0000-000000000000}"/>
          </ac:spMkLst>
        </pc:spChg>
      </pc:sldChg>
      <pc:sldChg chg="addSp delSp modSp add mod">
        <pc:chgData name="Zhou Zixuan" userId="4c5e795406c6d99f" providerId="LiveId" clId="{54DFAF44-D40D-E343-9878-6113CD770342}" dt="2021-07-06T11:51:03.161" v="8789" actId="20577"/>
        <pc:sldMkLst>
          <pc:docMk/>
          <pc:sldMk cId="2599806549" sldId="325"/>
        </pc:sldMkLst>
        <pc:spChg chg="del mod">
          <ac:chgData name="Zhou Zixuan" userId="4c5e795406c6d99f" providerId="LiveId" clId="{54DFAF44-D40D-E343-9878-6113CD770342}" dt="2021-07-06T11:50:44.793" v="8782" actId="1037"/>
          <ac:spMkLst>
            <pc:docMk/>
            <pc:sldMk cId="2599806549" sldId="325"/>
            <ac:spMk id="3" creationId="{00000000-0000-0000-0000-000000000000}"/>
          </ac:spMkLst>
        </pc:spChg>
        <pc:spChg chg="add mod">
          <ac:chgData name="Zhou Zixuan" userId="4c5e795406c6d99f" providerId="LiveId" clId="{54DFAF44-D40D-E343-9878-6113CD770342}" dt="2021-07-06T11:50:50.506" v="8783" actId="1076"/>
          <ac:spMkLst>
            <pc:docMk/>
            <pc:sldMk cId="2599806549" sldId="325"/>
            <ac:spMk id="4" creationId="{4B086D8E-242F-4843-80C5-21F269E7DA83}"/>
          </ac:spMkLst>
        </pc:spChg>
        <pc:spChg chg="mod">
          <ac:chgData name="Zhou Zixuan" userId="4c5e795406c6d99f" providerId="LiveId" clId="{54DFAF44-D40D-E343-9878-6113CD770342}" dt="2021-07-06T11:50:09.458" v="8746" actId="14100"/>
          <ac:spMkLst>
            <pc:docMk/>
            <pc:sldMk cId="2599806549" sldId="325"/>
            <ac:spMk id="11" creationId="{B1FE28CE-A227-DE4A-B12A-3E48F4BFC052}"/>
          </ac:spMkLst>
        </pc:spChg>
        <pc:spChg chg="add mod">
          <ac:chgData name="Zhou Zixuan" userId="4c5e795406c6d99f" providerId="LiveId" clId="{54DFAF44-D40D-E343-9878-6113CD770342}" dt="2021-07-06T11:51:03.161" v="8789" actId="20577"/>
          <ac:spMkLst>
            <pc:docMk/>
            <pc:sldMk cId="2599806549" sldId="325"/>
            <ac:spMk id="16" creationId="{DD7016FE-B31D-D04E-9D4A-0E481D88F413}"/>
          </ac:spMkLst>
        </pc:spChg>
        <pc:spChg chg="mod">
          <ac:chgData name="Zhou Zixuan" userId="4c5e795406c6d99f" providerId="LiveId" clId="{54DFAF44-D40D-E343-9878-6113CD770342}" dt="2021-07-06T11:50:44.793" v="8782" actId="1037"/>
          <ac:spMkLst>
            <pc:docMk/>
            <pc:sldMk cId="2599806549" sldId="325"/>
            <ac:spMk id="21" creationId="{00000000-0000-0000-0000-000000000000}"/>
          </ac:spMkLst>
        </pc:spChg>
        <pc:spChg chg="mod">
          <ac:chgData name="Zhou Zixuan" userId="4c5e795406c6d99f" providerId="LiveId" clId="{54DFAF44-D40D-E343-9878-6113CD770342}" dt="2021-07-06T11:50:44.793" v="8782" actId="1037"/>
          <ac:spMkLst>
            <pc:docMk/>
            <pc:sldMk cId="2599806549" sldId="325"/>
            <ac:spMk id="22" creationId="{00000000-0000-0000-0000-000000000000}"/>
          </ac:spMkLst>
        </pc:spChg>
        <pc:picChg chg="add mod">
          <ac:chgData name="Zhou Zixuan" userId="4c5e795406c6d99f" providerId="LiveId" clId="{54DFAF44-D40D-E343-9878-6113CD770342}" dt="2021-07-06T11:50:44.793" v="8782" actId="1037"/>
          <ac:picMkLst>
            <pc:docMk/>
            <pc:sldMk cId="2599806549" sldId="325"/>
            <ac:picMk id="6" creationId="{2BCF4912-ACC4-6140-85BB-77868E53EF2B}"/>
          </ac:picMkLst>
        </pc:picChg>
        <pc:picChg chg="add mod">
          <ac:chgData name="Zhou Zixuan" userId="4c5e795406c6d99f" providerId="LiveId" clId="{54DFAF44-D40D-E343-9878-6113CD770342}" dt="2021-07-06T11:50:44.793" v="8782" actId="1037"/>
          <ac:picMkLst>
            <pc:docMk/>
            <pc:sldMk cId="2599806549" sldId="325"/>
            <ac:picMk id="8" creationId="{46EB53A4-8C59-9A4E-AD78-E310E4AFF965}"/>
          </ac:picMkLst>
        </pc:picChg>
        <pc:picChg chg="add mod">
          <ac:chgData name="Zhou Zixuan" userId="4c5e795406c6d99f" providerId="LiveId" clId="{54DFAF44-D40D-E343-9878-6113CD770342}" dt="2021-07-06T11:50:44.793" v="8782" actId="1037"/>
          <ac:picMkLst>
            <pc:docMk/>
            <pc:sldMk cId="2599806549" sldId="325"/>
            <ac:picMk id="10" creationId="{275E0D9B-3473-BA4F-96D3-3BB9FA8E5975}"/>
          </ac:picMkLst>
        </pc:picChg>
        <pc:picChg chg="add mod">
          <ac:chgData name="Zhou Zixuan" userId="4c5e795406c6d99f" providerId="LiveId" clId="{54DFAF44-D40D-E343-9878-6113CD770342}" dt="2021-07-06T11:50:44.793" v="8782" actId="1037"/>
          <ac:picMkLst>
            <pc:docMk/>
            <pc:sldMk cId="2599806549" sldId="325"/>
            <ac:picMk id="12" creationId="{DBCF8CD3-C185-8C44-BF5F-D4F73A1AC99B}"/>
          </ac:picMkLst>
        </pc:picChg>
        <pc:picChg chg="add mod">
          <ac:chgData name="Zhou Zixuan" userId="4c5e795406c6d99f" providerId="LiveId" clId="{54DFAF44-D40D-E343-9878-6113CD770342}" dt="2021-07-06T11:50:44.793" v="8782" actId="1037"/>
          <ac:picMkLst>
            <pc:docMk/>
            <pc:sldMk cId="2599806549" sldId="325"/>
            <ac:picMk id="13" creationId="{C3412C7F-0CB1-B94B-AE76-A723AE153740}"/>
          </ac:picMkLst>
        </pc:picChg>
        <pc:picChg chg="add mod">
          <ac:chgData name="Zhou Zixuan" userId="4c5e795406c6d99f" providerId="LiveId" clId="{54DFAF44-D40D-E343-9878-6113CD770342}" dt="2021-07-06T11:50:44.793" v="8782" actId="1037"/>
          <ac:picMkLst>
            <pc:docMk/>
            <pc:sldMk cId="2599806549" sldId="325"/>
            <ac:picMk id="14" creationId="{B56653E1-D024-EA4E-BD54-F6EB3640B693}"/>
          </ac:picMkLst>
        </pc:picChg>
      </pc:sldChg>
      <pc:sldChg chg="addSp delSp modSp add mod modNotesTx">
        <pc:chgData name="Zhou Zixuan" userId="4c5e795406c6d99f" providerId="LiveId" clId="{54DFAF44-D40D-E343-9878-6113CD770342}" dt="2021-07-06T11:26:11.421" v="8272" actId="20577"/>
        <pc:sldMkLst>
          <pc:docMk/>
          <pc:sldMk cId="543266800" sldId="326"/>
        </pc:sldMkLst>
        <pc:spChg chg="del">
          <ac:chgData name="Zhou Zixuan" userId="4c5e795406c6d99f" providerId="LiveId" clId="{54DFAF44-D40D-E343-9878-6113CD770342}" dt="2021-07-03T07:04:58.772" v="3360" actId="478"/>
          <ac:spMkLst>
            <pc:docMk/>
            <pc:sldMk cId="543266800" sldId="326"/>
            <ac:spMk id="7" creationId="{23ACD36E-95D2-5448-B238-386E71393D64}"/>
          </ac:spMkLst>
        </pc:spChg>
        <pc:spChg chg="del mod">
          <ac:chgData name="Zhou Zixuan" userId="4c5e795406c6d99f" providerId="LiveId" clId="{54DFAF44-D40D-E343-9878-6113CD770342}" dt="2021-07-03T07:09:39.066" v="3451" actId="478"/>
          <ac:spMkLst>
            <pc:docMk/>
            <pc:sldMk cId="543266800" sldId="326"/>
            <ac:spMk id="10" creationId="{78BD38C6-1A73-274F-9C82-D0BB2E08E0A4}"/>
          </ac:spMkLst>
        </pc:spChg>
        <pc:spChg chg="mod">
          <ac:chgData name="Zhou Zixuan" userId="4c5e795406c6d99f" providerId="LiveId" clId="{54DFAF44-D40D-E343-9878-6113CD770342}" dt="2021-07-03T07:09:26.123" v="3450" actId="20577"/>
          <ac:spMkLst>
            <pc:docMk/>
            <pc:sldMk cId="543266800" sldId="326"/>
            <ac:spMk id="12" creationId="{98377D2E-C8FD-624F-A809-7EBD04042376}"/>
          </ac:spMkLst>
        </pc:spChg>
        <pc:picChg chg="del">
          <ac:chgData name="Zhou Zixuan" userId="4c5e795406c6d99f" providerId="LiveId" clId="{54DFAF44-D40D-E343-9878-6113CD770342}" dt="2021-07-03T07:05:00.082" v="3361" actId="478"/>
          <ac:picMkLst>
            <pc:docMk/>
            <pc:sldMk cId="543266800" sldId="326"/>
            <ac:picMk id="6" creationId="{CEADF148-A192-0043-8AF1-606FD222FBA0}"/>
          </ac:picMkLst>
        </pc:picChg>
        <pc:picChg chg="add mod">
          <ac:chgData name="Zhou Zixuan" userId="4c5e795406c6d99f" providerId="LiveId" clId="{54DFAF44-D40D-E343-9878-6113CD770342}" dt="2021-07-03T07:11:23.529" v="3466" actId="1076"/>
          <ac:picMkLst>
            <pc:docMk/>
            <pc:sldMk cId="543266800" sldId="326"/>
            <ac:picMk id="8" creationId="{7C1B7A50-A80F-D44E-B33C-79C643C2EF3C}"/>
          </ac:picMkLst>
        </pc:picChg>
        <pc:picChg chg="add mod">
          <ac:chgData name="Zhou Zixuan" userId="4c5e795406c6d99f" providerId="LiveId" clId="{54DFAF44-D40D-E343-9878-6113CD770342}" dt="2021-07-03T07:11:17.712" v="3465" actId="1076"/>
          <ac:picMkLst>
            <pc:docMk/>
            <pc:sldMk cId="543266800" sldId="326"/>
            <ac:picMk id="11" creationId="{11191C01-D3A0-6342-BEF0-93B62139B90F}"/>
          </ac:picMkLst>
        </pc:picChg>
        <pc:picChg chg="add mod">
          <ac:chgData name="Zhou Zixuan" userId="4c5e795406c6d99f" providerId="LiveId" clId="{54DFAF44-D40D-E343-9878-6113CD770342}" dt="2021-07-03T07:12:00.853" v="3471" actId="1037"/>
          <ac:picMkLst>
            <pc:docMk/>
            <pc:sldMk cId="543266800" sldId="326"/>
            <ac:picMk id="15" creationId="{6A13602E-E8D7-2745-8F25-6A5F8973E49A}"/>
          </ac:picMkLst>
        </pc:picChg>
        <pc:picChg chg="add mod">
          <ac:chgData name="Zhou Zixuan" userId="4c5e795406c6d99f" providerId="LiveId" clId="{54DFAF44-D40D-E343-9878-6113CD770342}" dt="2021-07-03T07:10:32.609" v="3460" actId="1076"/>
          <ac:picMkLst>
            <pc:docMk/>
            <pc:sldMk cId="543266800" sldId="326"/>
            <ac:picMk id="17" creationId="{437A0973-9104-524A-9AB5-6337CF086D78}"/>
          </ac:picMkLst>
        </pc:picChg>
        <pc:picChg chg="add mod">
          <ac:chgData name="Zhou Zixuan" userId="4c5e795406c6d99f" providerId="LiveId" clId="{54DFAF44-D40D-E343-9878-6113CD770342}" dt="2021-07-03T07:11:29.278" v="3467" actId="1076"/>
          <ac:picMkLst>
            <pc:docMk/>
            <pc:sldMk cId="543266800" sldId="326"/>
            <ac:picMk id="19" creationId="{2975CFB3-0D0C-5A4D-AE25-CFB394672A7D}"/>
          </ac:picMkLst>
        </pc:picChg>
        <pc:picChg chg="add mod">
          <ac:chgData name="Zhou Zixuan" userId="4c5e795406c6d99f" providerId="LiveId" clId="{54DFAF44-D40D-E343-9878-6113CD770342}" dt="2021-07-03T07:11:54.245" v="3470" actId="1076"/>
          <ac:picMkLst>
            <pc:docMk/>
            <pc:sldMk cId="543266800" sldId="326"/>
            <ac:picMk id="21" creationId="{13CF6541-EF9E-A945-88AC-83D79C7732AD}"/>
          </ac:picMkLst>
        </pc:picChg>
      </pc:sldChg>
      <pc:sldChg chg="add del">
        <pc:chgData name="Zhou Zixuan" userId="4c5e795406c6d99f" providerId="LiveId" clId="{54DFAF44-D40D-E343-9878-6113CD770342}" dt="2021-07-02T11:20:20.377" v="2315" actId="2696"/>
        <pc:sldMkLst>
          <pc:docMk/>
          <pc:sldMk cId="2888969655" sldId="326"/>
        </pc:sldMkLst>
      </pc:sldChg>
      <pc:sldChg chg="addSp modSp add mod">
        <pc:chgData name="Zhou Zixuan" userId="4c5e795406c6d99f" providerId="LiveId" clId="{54DFAF44-D40D-E343-9878-6113CD770342}" dt="2021-07-04T04:07:54.882" v="5841" actId="20577"/>
        <pc:sldMkLst>
          <pc:docMk/>
          <pc:sldMk cId="644075668" sldId="327"/>
        </pc:sldMkLst>
        <pc:spChg chg="add mod">
          <ac:chgData name="Zhou Zixuan" userId="4c5e795406c6d99f" providerId="LiveId" clId="{54DFAF44-D40D-E343-9878-6113CD770342}" dt="2021-07-04T04:07:54.882" v="5841" actId="20577"/>
          <ac:spMkLst>
            <pc:docMk/>
            <pc:sldMk cId="644075668" sldId="327"/>
            <ac:spMk id="8" creationId="{FC895AF2-7384-5D4A-8F8B-C87F93374910}"/>
          </ac:spMkLst>
        </pc:spChg>
      </pc:sldChg>
      <pc:sldChg chg="modSp add mod ord">
        <pc:chgData name="Zhou Zixuan" userId="4c5e795406c6d99f" providerId="LiveId" clId="{54DFAF44-D40D-E343-9878-6113CD770342}" dt="2021-07-04T08:19:15.706" v="6700"/>
        <pc:sldMkLst>
          <pc:docMk/>
          <pc:sldMk cId="1000074351" sldId="328"/>
        </pc:sldMkLst>
        <pc:spChg chg="mod">
          <ac:chgData name="Zhou Zixuan" userId="4c5e795406c6d99f" providerId="LiveId" clId="{54DFAF44-D40D-E343-9878-6113CD770342}" dt="2021-07-03T15:57:19.890" v="5718" actId="20577"/>
          <ac:spMkLst>
            <pc:docMk/>
            <pc:sldMk cId="1000074351" sldId="328"/>
            <ac:spMk id="7" creationId="{822B37BC-99BB-714F-9633-626FA029C554}"/>
          </ac:spMkLst>
        </pc:spChg>
        <pc:spChg chg="mod">
          <ac:chgData name="Zhou Zixuan" userId="4c5e795406c6d99f" providerId="LiveId" clId="{54DFAF44-D40D-E343-9878-6113CD770342}" dt="2021-07-04T08:19:15.706" v="6700"/>
          <ac:spMkLst>
            <pc:docMk/>
            <pc:sldMk cId="1000074351" sldId="328"/>
            <ac:spMk id="8" creationId="{FC895AF2-7384-5D4A-8F8B-C87F93374910}"/>
          </ac:spMkLst>
        </pc:spChg>
      </pc:sldChg>
      <pc:sldChg chg="modNotesTx">
        <pc:chgData name="Zhou Zixuan" userId="4c5e795406c6d99f" providerId="LiveId" clId="{54DFAF44-D40D-E343-9878-6113CD770342}" dt="2021-07-06T11:54:29.572" v="8882" actId="20577"/>
        <pc:sldMkLst>
          <pc:docMk/>
          <pc:sldMk cId="2695849046" sldId="329"/>
        </pc:sldMkLst>
      </pc:sldChg>
      <pc:sldChg chg="del">
        <pc:chgData name="Zhou Zixuan" userId="4c5e795406c6d99f" providerId="LiveId" clId="{54DFAF44-D40D-E343-9878-6113CD770342}" dt="2021-07-04T17:32:52.993" v="6940" actId="2696"/>
        <pc:sldMkLst>
          <pc:docMk/>
          <pc:sldMk cId="65207966" sldId="330"/>
        </pc:sldMkLst>
      </pc:sldChg>
      <pc:sldChg chg="addSp delSp modSp add mod">
        <pc:chgData name="Zhou Zixuan" userId="4c5e795406c6d99f" providerId="LiveId" clId="{54DFAF44-D40D-E343-9878-6113CD770342}" dt="2021-07-06T11:58:39.031" v="8897" actId="20577"/>
        <pc:sldMkLst>
          <pc:docMk/>
          <pc:sldMk cId="1011516276" sldId="331"/>
        </pc:sldMkLst>
        <pc:spChg chg="mod">
          <ac:chgData name="Zhou Zixuan" userId="4c5e795406c6d99f" providerId="LiveId" clId="{54DFAF44-D40D-E343-9878-6113CD770342}" dt="2021-07-06T11:58:39.031" v="8897" actId="20577"/>
          <ac:spMkLst>
            <pc:docMk/>
            <pc:sldMk cId="1011516276" sldId="331"/>
            <ac:spMk id="3" creationId="{00000000-0000-0000-0000-000000000000}"/>
          </ac:spMkLst>
        </pc:spChg>
        <pc:spChg chg="add del mod">
          <ac:chgData name="Zhou Zixuan" userId="4c5e795406c6d99f" providerId="LiveId" clId="{54DFAF44-D40D-E343-9878-6113CD770342}" dt="2021-07-04T07:42:49.709" v="6172" actId="478"/>
          <ac:spMkLst>
            <pc:docMk/>
            <pc:sldMk cId="1011516276" sldId="331"/>
            <ac:spMk id="4" creationId="{43DDDF8D-32E9-F046-879C-708B0A55CA60}"/>
          </ac:spMkLst>
        </pc:spChg>
        <pc:spChg chg="add mod">
          <ac:chgData name="Zhou Zixuan" userId="4c5e795406c6d99f" providerId="LiveId" clId="{54DFAF44-D40D-E343-9878-6113CD770342}" dt="2021-07-04T07:41:57.831" v="6170" actId="20577"/>
          <ac:spMkLst>
            <pc:docMk/>
            <pc:sldMk cId="1011516276" sldId="331"/>
            <ac:spMk id="6" creationId="{538060B4-1505-CD47-821E-864D41F6470A}"/>
          </ac:spMkLst>
        </pc:spChg>
        <pc:spChg chg="add del mod">
          <ac:chgData name="Zhou Zixuan" userId="4c5e795406c6d99f" providerId="LiveId" clId="{54DFAF44-D40D-E343-9878-6113CD770342}" dt="2021-07-04T07:42:56.228" v="6174" actId="478"/>
          <ac:spMkLst>
            <pc:docMk/>
            <pc:sldMk cId="1011516276" sldId="331"/>
            <ac:spMk id="7" creationId="{6C9C240E-EE78-254A-A959-7C0852A48C7F}"/>
          </ac:spMkLst>
        </pc:spChg>
        <pc:spChg chg="add del mod">
          <ac:chgData name="Zhou Zixuan" userId="4c5e795406c6d99f" providerId="LiveId" clId="{54DFAF44-D40D-E343-9878-6113CD770342}" dt="2021-07-04T07:43:04.612" v="6176" actId="478"/>
          <ac:spMkLst>
            <pc:docMk/>
            <pc:sldMk cId="1011516276" sldId="331"/>
            <ac:spMk id="8" creationId="{51F6CCFA-D717-D944-A942-8E1B4E86180D}"/>
          </ac:spMkLst>
        </pc:spChg>
        <pc:spChg chg="add mod">
          <ac:chgData name="Zhou Zixuan" userId="4c5e795406c6d99f" providerId="LiveId" clId="{54DFAF44-D40D-E343-9878-6113CD770342}" dt="2021-07-04T07:47:15.378" v="6346"/>
          <ac:spMkLst>
            <pc:docMk/>
            <pc:sldMk cId="1011516276" sldId="331"/>
            <ac:spMk id="10" creationId="{C3B1B309-9120-814E-8E5E-0FB7C957ABF2}"/>
          </ac:spMkLst>
        </pc:spChg>
        <pc:picChg chg="add mod">
          <ac:chgData name="Zhou Zixuan" userId="4c5e795406c6d99f" providerId="LiveId" clId="{54DFAF44-D40D-E343-9878-6113CD770342}" dt="2021-07-04T07:51:34.126" v="6352" actId="1076"/>
          <ac:picMkLst>
            <pc:docMk/>
            <pc:sldMk cId="1011516276" sldId="331"/>
            <ac:picMk id="11" creationId="{5C62E259-83C2-B84F-A1BE-DE8227681B2A}"/>
          </ac:picMkLst>
        </pc:picChg>
        <pc:picChg chg="add mod">
          <ac:chgData name="Zhou Zixuan" userId="4c5e795406c6d99f" providerId="LiveId" clId="{54DFAF44-D40D-E343-9878-6113CD770342}" dt="2021-07-04T07:51:46.958" v="6357" actId="1076"/>
          <ac:picMkLst>
            <pc:docMk/>
            <pc:sldMk cId="1011516276" sldId="331"/>
            <ac:picMk id="13" creationId="{F920CA60-D7D3-CF4E-AEF7-05BD4AC6C4FD}"/>
          </ac:picMkLst>
        </pc:picChg>
        <pc:picChg chg="add mod">
          <ac:chgData name="Zhou Zixuan" userId="4c5e795406c6d99f" providerId="LiveId" clId="{54DFAF44-D40D-E343-9878-6113CD770342}" dt="2021-07-04T07:52:00.752" v="6362" actId="1076"/>
          <ac:picMkLst>
            <pc:docMk/>
            <pc:sldMk cId="1011516276" sldId="331"/>
            <ac:picMk id="15" creationId="{98F98F88-980C-D14D-A854-8F9CF958FEA1}"/>
          </ac:picMkLst>
        </pc:picChg>
      </pc:sldChg>
      <pc:sldChg chg="addSp delSp modSp add mod modNotesTx">
        <pc:chgData name="Zhou Zixuan" userId="4c5e795406c6d99f" providerId="LiveId" clId="{54DFAF44-D40D-E343-9878-6113CD770342}" dt="2021-07-06T23:53:31.126" v="11228" actId="20577"/>
        <pc:sldMkLst>
          <pc:docMk/>
          <pc:sldMk cId="2382860247" sldId="332"/>
        </pc:sldMkLst>
        <pc:spChg chg="del mod">
          <ac:chgData name="Zhou Zixuan" userId="4c5e795406c6d99f" providerId="LiveId" clId="{54DFAF44-D40D-E343-9878-6113CD770342}" dt="2021-07-04T08:06:15.176" v="6466"/>
          <ac:spMkLst>
            <pc:docMk/>
            <pc:sldMk cId="2382860247" sldId="332"/>
            <ac:spMk id="3" creationId="{00000000-0000-0000-0000-000000000000}"/>
          </ac:spMkLst>
        </pc:spChg>
        <pc:spChg chg="del mod">
          <ac:chgData name="Zhou Zixuan" userId="4c5e795406c6d99f" providerId="LiveId" clId="{54DFAF44-D40D-E343-9878-6113CD770342}" dt="2021-07-04T04:12:15.061" v="5952" actId="478"/>
          <ac:spMkLst>
            <pc:docMk/>
            <pc:sldMk cId="2382860247" sldId="332"/>
            <ac:spMk id="6" creationId="{538060B4-1505-CD47-821E-864D41F6470A}"/>
          </ac:spMkLst>
        </pc:spChg>
        <pc:spChg chg="add mod">
          <ac:chgData name="Zhou Zixuan" userId="4c5e795406c6d99f" providerId="LiveId" clId="{54DFAF44-D40D-E343-9878-6113CD770342}" dt="2021-07-04T08:01:55.557" v="6465" actId="20577"/>
          <ac:spMkLst>
            <pc:docMk/>
            <pc:sldMk cId="2382860247" sldId="332"/>
            <ac:spMk id="7" creationId="{AC2D2F04-992E-4340-82A9-D39238B6CDC2}"/>
          </ac:spMkLst>
        </pc:spChg>
        <pc:spChg chg="add mod">
          <ac:chgData name="Zhou Zixuan" userId="4c5e795406c6d99f" providerId="LiveId" clId="{54DFAF44-D40D-E343-9878-6113CD770342}" dt="2021-07-04T08:09:30.598" v="6514" actId="1076"/>
          <ac:spMkLst>
            <pc:docMk/>
            <pc:sldMk cId="2382860247" sldId="332"/>
            <ac:spMk id="14" creationId="{08E0915D-3604-8B4E-B1A9-844B2FA17979}"/>
          </ac:spMkLst>
        </pc:spChg>
        <pc:spChg chg="add mod">
          <ac:chgData name="Zhou Zixuan" userId="4c5e795406c6d99f" providerId="LiveId" clId="{54DFAF44-D40D-E343-9878-6113CD770342}" dt="2021-07-04T08:09:43.549" v="6523" actId="1037"/>
          <ac:spMkLst>
            <pc:docMk/>
            <pc:sldMk cId="2382860247" sldId="332"/>
            <ac:spMk id="24" creationId="{CBAE1D24-8F1B-D441-8570-FB3512CA4D19}"/>
          </ac:spMkLst>
        </pc:spChg>
        <pc:spChg chg="add mod">
          <ac:chgData name="Zhou Zixuan" userId="4c5e795406c6d99f" providerId="LiveId" clId="{54DFAF44-D40D-E343-9878-6113CD770342}" dt="2021-07-04T08:09:51.823" v="6528" actId="20577"/>
          <ac:spMkLst>
            <pc:docMk/>
            <pc:sldMk cId="2382860247" sldId="332"/>
            <ac:spMk id="25" creationId="{C762F6DB-B897-4742-BFB2-E63B39A07569}"/>
          </ac:spMkLst>
        </pc:spChg>
        <pc:spChg chg="add mod">
          <ac:chgData name="Zhou Zixuan" userId="4c5e795406c6d99f" providerId="LiveId" clId="{54DFAF44-D40D-E343-9878-6113CD770342}" dt="2021-07-04T08:10:12.445" v="6540" actId="1036"/>
          <ac:spMkLst>
            <pc:docMk/>
            <pc:sldMk cId="2382860247" sldId="332"/>
            <ac:spMk id="26" creationId="{F4A0D026-8011-E24F-B330-ED7786585573}"/>
          </ac:spMkLst>
        </pc:spChg>
        <pc:picChg chg="add mod">
          <ac:chgData name="Zhou Zixuan" userId="4c5e795406c6d99f" providerId="LiveId" clId="{54DFAF44-D40D-E343-9878-6113CD770342}" dt="2021-07-04T08:06:22.916" v="6470" actId="1076"/>
          <ac:picMkLst>
            <pc:docMk/>
            <pc:sldMk cId="2382860247" sldId="332"/>
            <ac:picMk id="6" creationId="{698972D3-CC15-674C-89D1-076BFB4C8025}"/>
          </ac:picMkLst>
        </pc:picChg>
        <pc:picChg chg="add mod">
          <ac:chgData name="Zhou Zixuan" userId="4c5e795406c6d99f" providerId="LiveId" clId="{54DFAF44-D40D-E343-9878-6113CD770342}" dt="2021-07-04T08:06:33.966" v="6475" actId="1076"/>
          <ac:picMkLst>
            <pc:docMk/>
            <pc:sldMk cId="2382860247" sldId="332"/>
            <ac:picMk id="9" creationId="{61242001-0270-A749-98A4-B0F6C984CD3B}"/>
          </ac:picMkLst>
        </pc:picChg>
        <pc:picChg chg="add mod">
          <ac:chgData name="Zhou Zixuan" userId="4c5e795406c6d99f" providerId="LiveId" clId="{54DFAF44-D40D-E343-9878-6113CD770342}" dt="2021-07-04T08:08:54.462" v="6506" actId="1076"/>
          <ac:picMkLst>
            <pc:docMk/>
            <pc:sldMk cId="2382860247" sldId="332"/>
            <ac:picMk id="11" creationId="{A5689599-3E57-9C46-AF4D-81E1378A1BAE}"/>
          </ac:picMkLst>
        </pc:picChg>
        <pc:picChg chg="add mod">
          <ac:chgData name="Zhou Zixuan" userId="4c5e795406c6d99f" providerId="LiveId" clId="{54DFAF44-D40D-E343-9878-6113CD770342}" dt="2021-07-04T08:08:54.462" v="6506" actId="1076"/>
          <ac:picMkLst>
            <pc:docMk/>
            <pc:sldMk cId="2382860247" sldId="332"/>
            <ac:picMk id="13" creationId="{19261062-75B3-3E42-BF56-8F8055B4DED1}"/>
          </ac:picMkLst>
        </pc:picChg>
        <pc:picChg chg="add mod">
          <ac:chgData name="Zhou Zixuan" userId="4c5e795406c6d99f" providerId="LiveId" clId="{54DFAF44-D40D-E343-9878-6113CD770342}" dt="2021-07-04T08:08:11.659" v="6495" actId="1076"/>
          <ac:picMkLst>
            <pc:docMk/>
            <pc:sldMk cId="2382860247" sldId="332"/>
            <ac:picMk id="16" creationId="{CF8FA948-6B88-1748-8E2C-AC6546C904CC}"/>
          </ac:picMkLst>
        </pc:picChg>
        <pc:picChg chg="add mod">
          <ac:chgData name="Zhou Zixuan" userId="4c5e795406c6d99f" providerId="LiveId" clId="{54DFAF44-D40D-E343-9878-6113CD770342}" dt="2021-07-04T08:08:31.028" v="6500" actId="1076"/>
          <ac:picMkLst>
            <pc:docMk/>
            <pc:sldMk cId="2382860247" sldId="332"/>
            <ac:picMk id="19" creationId="{8FF2EDC1-AE1F-6746-BE0D-2548080FF925}"/>
          </ac:picMkLst>
        </pc:picChg>
        <pc:picChg chg="add mod">
          <ac:chgData name="Zhou Zixuan" userId="4c5e795406c6d99f" providerId="LiveId" clId="{54DFAF44-D40D-E343-9878-6113CD770342}" dt="2021-07-04T08:09:09.878" v="6508" actId="1076"/>
          <ac:picMkLst>
            <pc:docMk/>
            <pc:sldMk cId="2382860247" sldId="332"/>
            <ac:picMk id="21" creationId="{DE3B24E9-D549-BE4F-83E2-EF9AA389A0B7}"/>
          </ac:picMkLst>
        </pc:picChg>
        <pc:picChg chg="add mod">
          <ac:chgData name="Zhou Zixuan" userId="4c5e795406c6d99f" providerId="LiveId" clId="{54DFAF44-D40D-E343-9878-6113CD770342}" dt="2021-07-04T08:09:21.424" v="6513" actId="1076"/>
          <ac:picMkLst>
            <pc:docMk/>
            <pc:sldMk cId="2382860247" sldId="332"/>
            <ac:picMk id="23" creationId="{00AD1769-8D3C-BA44-BE7B-672B120FE902}"/>
          </ac:picMkLst>
        </pc:picChg>
      </pc:sldChg>
      <pc:sldChg chg="addSp delSp modSp add mod modNotesTx">
        <pc:chgData name="Zhou Zixuan" userId="4c5e795406c6d99f" providerId="LiveId" clId="{54DFAF44-D40D-E343-9878-6113CD770342}" dt="2021-07-06T23:52:05.109" v="10945" actId="20577"/>
        <pc:sldMkLst>
          <pc:docMk/>
          <pc:sldMk cId="2621812426" sldId="333"/>
        </pc:sldMkLst>
        <pc:spChg chg="mod">
          <ac:chgData name="Zhou Zixuan" userId="4c5e795406c6d99f" providerId="LiveId" clId="{54DFAF44-D40D-E343-9878-6113CD770342}" dt="2021-07-06T11:58:34.399" v="8896" actId="20577"/>
          <ac:spMkLst>
            <pc:docMk/>
            <pc:sldMk cId="2621812426" sldId="333"/>
            <ac:spMk id="3" creationId="{00000000-0000-0000-0000-000000000000}"/>
          </ac:spMkLst>
        </pc:spChg>
        <pc:spChg chg="mod">
          <ac:chgData name="Zhou Zixuan" userId="4c5e795406c6d99f" providerId="LiveId" clId="{54DFAF44-D40D-E343-9878-6113CD770342}" dt="2021-07-04T07:54:09.460" v="6423" actId="20577"/>
          <ac:spMkLst>
            <pc:docMk/>
            <pc:sldMk cId="2621812426" sldId="333"/>
            <ac:spMk id="6" creationId="{538060B4-1505-CD47-821E-864D41F6470A}"/>
          </ac:spMkLst>
        </pc:spChg>
        <pc:spChg chg="mod">
          <ac:chgData name="Zhou Zixuan" userId="4c5e795406c6d99f" providerId="LiveId" clId="{54DFAF44-D40D-E343-9878-6113CD770342}" dt="2021-07-06T11:58:32.113" v="8895" actId="1076"/>
          <ac:spMkLst>
            <pc:docMk/>
            <pc:sldMk cId="2621812426" sldId="333"/>
            <ac:spMk id="18" creationId="{BDFE332B-C655-494D-B765-4ADB5C9554A6}"/>
          </ac:spMkLst>
        </pc:spChg>
        <pc:spChg chg="add mod">
          <ac:chgData name="Zhou Zixuan" userId="4c5e795406c6d99f" providerId="LiveId" clId="{54DFAF44-D40D-E343-9878-6113CD770342}" dt="2021-07-06T11:59:10.836" v="8901" actId="20577"/>
          <ac:spMkLst>
            <pc:docMk/>
            <pc:sldMk cId="2621812426" sldId="333"/>
            <ac:spMk id="21" creationId="{5BC1921F-4EFF-674B-9CF3-FE5CB686ECC4}"/>
          </ac:spMkLst>
        </pc:spChg>
        <pc:picChg chg="add mod">
          <ac:chgData name="Zhou Zixuan" userId="4c5e795406c6d99f" providerId="LiveId" clId="{54DFAF44-D40D-E343-9878-6113CD770342}" dt="2021-07-04T07:54:37.532" v="6428" actId="14100"/>
          <ac:picMkLst>
            <pc:docMk/>
            <pc:sldMk cId="2621812426" sldId="333"/>
            <ac:picMk id="7" creationId="{EBC63325-30F1-5344-8908-AC5E839D5760}"/>
          </ac:picMkLst>
        </pc:picChg>
        <pc:picChg chg="add mod">
          <ac:chgData name="Zhou Zixuan" userId="4c5e795406c6d99f" providerId="LiveId" clId="{54DFAF44-D40D-E343-9878-6113CD770342}" dt="2021-07-04T07:54:41.344" v="6429" actId="1076"/>
          <ac:picMkLst>
            <pc:docMk/>
            <pc:sldMk cId="2621812426" sldId="333"/>
            <ac:picMk id="9" creationId="{458D4375-6147-4242-A3AC-355809C2523B}"/>
          </ac:picMkLst>
        </pc:picChg>
        <pc:picChg chg="add del mod">
          <ac:chgData name="Zhou Zixuan" userId="4c5e795406c6d99f" providerId="LiveId" clId="{54DFAF44-D40D-E343-9878-6113CD770342}" dt="2021-07-04T07:54:52.083" v="6431" actId="478"/>
          <ac:picMkLst>
            <pc:docMk/>
            <pc:sldMk cId="2621812426" sldId="333"/>
            <ac:picMk id="11" creationId="{6EC4A9B1-349B-EC4B-BD4D-CC289611B606}"/>
          </ac:picMkLst>
        </pc:picChg>
        <pc:picChg chg="add mod">
          <ac:chgData name="Zhou Zixuan" userId="4c5e795406c6d99f" providerId="LiveId" clId="{54DFAF44-D40D-E343-9878-6113CD770342}" dt="2021-07-04T07:55:04.769" v="6434" actId="1076"/>
          <ac:picMkLst>
            <pc:docMk/>
            <pc:sldMk cId="2621812426" sldId="333"/>
            <ac:picMk id="13" creationId="{8868FF01-F595-CD4F-981C-997892171C47}"/>
          </ac:picMkLst>
        </pc:picChg>
        <pc:picChg chg="add mod">
          <ac:chgData name="Zhou Zixuan" userId="4c5e795406c6d99f" providerId="LiveId" clId="{54DFAF44-D40D-E343-9878-6113CD770342}" dt="2021-07-04T07:55:17.137" v="6437" actId="1076"/>
          <ac:picMkLst>
            <pc:docMk/>
            <pc:sldMk cId="2621812426" sldId="333"/>
            <ac:picMk id="15" creationId="{1F6CCAFC-655F-FD45-A4CA-9831D62F97EC}"/>
          </ac:picMkLst>
        </pc:picChg>
        <pc:picChg chg="add mod">
          <ac:chgData name="Zhou Zixuan" userId="4c5e795406c6d99f" providerId="LiveId" clId="{54DFAF44-D40D-E343-9878-6113CD770342}" dt="2021-07-04T07:55:36.297" v="6440" actId="1076"/>
          <ac:picMkLst>
            <pc:docMk/>
            <pc:sldMk cId="2621812426" sldId="333"/>
            <ac:picMk id="17" creationId="{B0260232-1A2C-9B4F-815D-4B2A782EB765}"/>
          </ac:picMkLst>
        </pc:picChg>
        <pc:picChg chg="add mod">
          <ac:chgData name="Zhou Zixuan" userId="4c5e795406c6d99f" providerId="LiveId" clId="{54DFAF44-D40D-E343-9878-6113CD770342}" dt="2021-07-04T07:56:08.630" v="6444" actId="1076"/>
          <ac:picMkLst>
            <pc:docMk/>
            <pc:sldMk cId="2621812426" sldId="333"/>
            <ac:picMk id="20" creationId="{11B896C8-7013-5444-A823-BEC6195A563C}"/>
          </ac:picMkLst>
        </pc:picChg>
      </pc:sldChg>
      <pc:sldChg chg="modSp add mod">
        <pc:chgData name="Zhou Zixuan" userId="4c5e795406c6d99f" providerId="LiveId" clId="{54DFAF44-D40D-E343-9878-6113CD770342}" dt="2021-07-06T08:36:21.032" v="7673" actId="20577"/>
        <pc:sldMkLst>
          <pc:docMk/>
          <pc:sldMk cId="2902447265" sldId="334"/>
        </pc:sldMkLst>
        <pc:spChg chg="mod">
          <ac:chgData name="Zhou Zixuan" userId="4c5e795406c6d99f" providerId="LiveId" clId="{54DFAF44-D40D-E343-9878-6113CD770342}" dt="2021-07-06T08:36:21.032" v="7673" actId="20577"/>
          <ac:spMkLst>
            <pc:docMk/>
            <pc:sldMk cId="2902447265" sldId="334"/>
            <ac:spMk id="17" creationId="{00000000-0000-0000-0000-000000000000}"/>
          </ac:spMkLst>
        </pc:spChg>
      </pc:sldChg>
      <pc:sldChg chg="modNotesTx">
        <pc:chgData name="Zhou Zixuan" userId="4c5e795406c6d99f" providerId="LiveId" clId="{54DFAF44-D40D-E343-9878-6113CD770342}" dt="2021-07-06T23:57:40.574" v="11329" actId="20577"/>
        <pc:sldMkLst>
          <pc:docMk/>
          <pc:sldMk cId="2930701636" sldId="337"/>
        </pc:sldMkLst>
      </pc:sldChg>
      <pc:sldChg chg="ord modNotesTx">
        <pc:chgData name="Zhou Zixuan" userId="4c5e795406c6d99f" providerId="LiveId" clId="{54DFAF44-D40D-E343-9878-6113CD770342}" dt="2021-07-06T23:26:39.808" v="9928" actId="20577"/>
        <pc:sldMkLst>
          <pc:docMk/>
          <pc:sldMk cId="2745140688" sldId="338"/>
        </pc:sldMkLst>
      </pc:sldChg>
      <pc:sldChg chg="modNotesTx">
        <pc:chgData name="Zhou Zixuan" userId="4c5e795406c6d99f" providerId="LiveId" clId="{54DFAF44-D40D-E343-9878-6113CD770342}" dt="2021-07-06T11:55:44.635" v="8894" actId="20577"/>
        <pc:sldMkLst>
          <pc:docMk/>
          <pc:sldMk cId="2422266067" sldId="339"/>
        </pc:sldMkLst>
      </pc:sldChg>
      <pc:sldChg chg="add">
        <pc:chgData name="Zhou Zixuan" userId="4c5e795406c6d99f" providerId="LiveId" clId="{54DFAF44-D40D-E343-9878-6113CD770342}" dt="2021-07-06T09:57:19.465" v="7675"/>
        <pc:sldMkLst>
          <pc:docMk/>
          <pc:sldMk cId="3419559820" sldId="340"/>
        </pc:sldMkLst>
      </pc:sldChg>
      <pc:sldChg chg="addSp delSp modSp add mod">
        <pc:chgData name="Zhou Zixuan" userId="4c5e795406c6d99f" providerId="LiveId" clId="{54DFAF44-D40D-E343-9878-6113CD770342}" dt="2021-07-06T12:24:28.655" v="9179" actId="1076"/>
        <pc:sldMkLst>
          <pc:docMk/>
          <pc:sldMk cId="3581341664" sldId="341"/>
        </pc:sldMkLst>
        <pc:spChg chg="del">
          <ac:chgData name="Zhou Zixuan" userId="4c5e795406c6d99f" providerId="LiveId" clId="{54DFAF44-D40D-E343-9878-6113CD770342}" dt="2021-07-06T12:16:26.715" v="8938" actId="3680"/>
          <ac:spMkLst>
            <pc:docMk/>
            <pc:sldMk cId="3581341664" sldId="341"/>
            <ac:spMk id="3" creationId="{00000000-0000-0000-0000-000000000000}"/>
          </ac:spMkLst>
        </pc:spChg>
        <pc:spChg chg="del">
          <ac:chgData name="Zhou Zixuan" userId="4c5e795406c6d99f" providerId="LiveId" clId="{54DFAF44-D40D-E343-9878-6113CD770342}" dt="2021-07-06T12:19:46.570" v="9025" actId="478"/>
          <ac:spMkLst>
            <pc:docMk/>
            <pc:sldMk cId="3581341664" sldId="341"/>
            <ac:spMk id="14" creationId="{00000000-0000-0000-0000-000000000000}"/>
          </ac:spMkLst>
        </pc:spChg>
        <pc:spChg chg="del">
          <ac:chgData name="Zhou Zixuan" userId="4c5e795406c6d99f" providerId="LiveId" clId="{54DFAF44-D40D-E343-9878-6113CD770342}" dt="2021-07-06T12:16:16.186" v="8936" actId="478"/>
          <ac:spMkLst>
            <pc:docMk/>
            <pc:sldMk cId="3581341664" sldId="341"/>
            <ac:spMk id="15" creationId="{00000000-0000-0000-0000-000000000000}"/>
          </ac:spMkLst>
        </pc:spChg>
        <pc:spChg chg="del mod">
          <ac:chgData name="Zhou Zixuan" userId="4c5e795406c6d99f" providerId="LiveId" clId="{54DFAF44-D40D-E343-9878-6113CD770342}" dt="2021-07-06T12:17:53.917" v="8955" actId="478"/>
          <ac:spMkLst>
            <pc:docMk/>
            <pc:sldMk cId="3581341664" sldId="341"/>
            <ac:spMk id="23" creationId="{00000000-0000-0000-0000-000000000000}"/>
          </ac:spMkLst>
        </pc:spChg>
        <pc:spChg chg="del">
          <ac:chgData name="Zhou Zixuan" userId="4c5e795406c6d99f" providerId="LiveId" clId="{54DFAF44-D40D-E343-9878-6113CD770342}" dt="2021-07-06T12:19:43.675" v="9024" actId="478"/>
          <ac:spMkLst>
            <pc:docMk/>
            <pc:sldMk cId="3581341664" sldId="341"/>
            <ac:spMk id="27" creationId="{00000000-0000-0000-0000-000000000000}"/>
          </ac:spMkLst>
        </pc:spChg>
        <pc:graphicFrameChg chg="add mod ord modGraphic">
          <ac:chgData name="Zhou Zixuan" userId="4c5e795406c6d99f" providerId="LiveId" clId="{54DFAF44-D40D-E343-9878-6113CD770342}" dt="2021-07-06T12:24:09.843" v="9177" actId="255"/>
          <ac:graphicFrameMkLst>
            <pc:docMk/>
            <pc:sldMk cId="3581341664" sldId="341"/>
            <ac:graphicFrameMk id="4" creationId="{3E4EB557-8B83-9845-BC11-5F89BF5DB94A}"/>
          </ac:graphicFrameMkLst>
        </pc:graphicFrameChg>
        <pc:graphicFrameChg chg="add mod modGraphic">
          <ac:chgData name="Zhou Zixuan" userId="4c5e795406c6d99f" providerId="LiveId" clId="{54DFAF44-D40D-E343-9878-6113CD770342}" dt="2021-07-06T12:24:28.655" v="9179" actId="1076"/>
          <ac:graphicFrameMkLst>
            <pc:docMk/>
            <pc:sldMk cId="3581341664" sldId="341"/>
            <ac:graphicFrameMk id="6" creationId="{F7BB4422-3552-4C4C-A14C-C72AEE4E3BFF}"/>
          </ac:graphicFrameMkLst>
        </pc:graphicFrameChg>
      </pc:sldChg>
    </pc:docChg>
  </pc:docChgLst>
  <pc:docChgLst>
    <pc:chgData name="Zhou Zixuan" userId="4c5e795406c6d99f" providerId="LiveId" clId="{D78F5CC2-33CB-E345-959A-0CF1021ED550}"/>
    <pc:docChg chg="custSel modSld">
      <pc:chgData name="Zhou Zixuan" userId="4c5e795406c6d99f" providerId="LiveId" clId="{D78F5CC2-33CB-E345-959A-0CF1021ED550}" dt="2021-10-01T13:21:48.105" v="133" actId="20577"/>
      <pc:docMkLst>
        <pc:docMk/>
      </pc:docMkLst>
      <pc:sldChg chg="modNotesTx">
        <pc:chgData name="Zhou Zixuan" userId="4c5e795406c6d99f" providerId="LiveId" clId="{D78F5CC2-33CB-E345-959A-0CF1021ED550}" dt="2021-10-01T11:40:25.420" v="0" actId="20577"/>
        <pc:sldMkLst>
          <pc:docMk/>
          <pc:sldMk cId="17817877" sldId="305"/>
        </pc:sldMkLst>
      </pc:sldChg>
      <pc:sldChg chg="addSp delSp modSp mod">
        <pc:chgData name="Zhou Zixuan" userId="4c5e795406c6d99f" providerId="LiveId" clId="{D78F5CC2-33CB-E345-959A-0CF1021ED550}" dt="2021-10-01T13:21:48.105" v="133" actId="20577"/>
        <pc:sldMkLst>
          <pc:docMk/>
          <pc:sldMk cId="2971088266" sldId="311"/>
        </pc:sldMkLst>
        <pc:spChg chg="mod">
          <ac:chgData name="Zhou Zixuan" userId="4c5e795406c6d99f" providerId="LiveId" clId="{D78F5CC2-33CB-E345-959A-0CF1021ED550}" dt="2021-10-01T13:19:49.334" v="17" actId="1076"/>
          <ac:spMkLst>
            <pc:docMk/>
            <pc:sldMk cId="2971088266" sldId="311"/>
            <ac:spMk id="4" creationId="{C23B7A1F-03B1-5A4B-9166-864FA4260567}"/>
          </ac:spMkLst>
        </pc:spChg>
        <pc:spChg chg="add mod">
          <ac:chgData name="Zhou Zixuan" userId="4c5e795406c6d99f" providerId="LiveId" clId="{D78F5CC2-33CB-E345-959A-0CF1021ED550}" dt="2021-10-01T13:21:48.105" v="133" actId="20577"/>
          <ac:spMkLst>
            <pc:docMk/>
            <pc:sldMk cId="2971088266" sldId="311"/>
            <ac:spMk id="9" creationId="{2C577945-92F5-814B-8A11-3F404E59A5F3}"/>
          </ac:spMkLst>
        </pc:spChg>
        <pc:spChg chg="mod">
          <ac:chgData name="Zhou Zixuan" userId="4c5e795406c6d99f" providerId="LiveId" clId="{D78F5CC2-33CB-E345-959A-0CF1021ED550}" dt="2021-10-01T13:19:32.815" v="16" actId="20577"/>
          <ac:spMkLst>
            <pc:docMk/>
            <pc:sldMk cId="2971088266" sldId="311"/>
            <ac:spMk id="12" creationId="{A5CCA51E-6D61-B245-B718-895584833DB8}"/>
          </ac:spMkLst>
        </pc:spChg>
        <pc:spChg chg="del">
          <ac:chgData name="Zhou Zixuan" userId="4c5e795406c6d99f" providerId="LiveId" clId="{D78F5CC2-33CB-E345-959A-0CF1021ED550}" dt="2021-10-01T13:13:32.293" v="4" actId="478"/>
          <ac:spMkLst>
            <pc:docMk/>
            <pc:sldMk cId="2971088266" sldId="311"/>
            <ac:spMk id="13" creationId="{6199E1ED-4EF1-4445-BE0A-138BA40C5EC1}"/>
          </ac:spMkLst>
        </pc:spChg>
        <pc:picChg chg="mod">
          <ac:chgData name="Zhou Zixuan" userId="4c5e795406c6d99f" providerId="LiveId" clId="{D78F5CC2-33CB-E345-959A-0CF1021ED550}" dt="2021-10-01T13:19:49.334" v="17" actId="1076"/>
          <ac:picMkLst>
            <pc:docMk/>
            <pc:sldMk cId="2971088266" sldId="311"/>
            <ac:picMk id="6" creationId="{7977F123-5C9A-9A4A-A28D-7B96C89DA919}"/>
          </ac:picMkLst>
        </pc:picChg>
        <pc:picChg chg="add mod">
          <ac:chgData name="Zhou Zixuan" userId="4c5e795406c6d99f" providerId="LiveId" clId="{D78F5CC2-33CB-E345-959A-0CF1021ED550}" dt="2021-10-01T13:19:56.682" v="18" actId="1076"/>
          <ac:picMkLst>
            <pc:docMk/>
            <pc:sldMk cId="2971088266" sldId="311"/>
            <ac:picMk id="8" creationId="{38B0E8F1-E6D0-5B49-9F63-4E05B45687C4}"/>
          </ac:picMkLst>
        </pc:picChg>
        <pc:picChg chg="del">
          <ac:chgData name="Zhou Zixuan" userId="4c5e795406c6d99f" providerId="LiveId" clId="{D78F5CC2-33CB-E345-959A-0CF1021ED550}" dt="2021-10-01T13:13:26.328" v="1" actId="478"/>
          <ac:picMkLst>
            <pc:docMk/>
            <pc:sldMk cId="2971088266" sldId="311"/>
            <ac:picMk id="17" creationId="{6E14F459-E262-DA43-ABA4-91FCCABB3DF4}"/>
          </ac:picMkLst>
        </pc:picChg>
        <pc:picChg chg="del">
          <ac:chgData name="Zhou Zixuan" userId="4c5e795406c6d99f" providerId="LiveId" clId="{D78F5CC2-33CB-E345-959A-0CF1021ED550}" dt="2021-10-01T13:13:27.461" v="2" actId="478"/>
          <ac:picMkLst>
            <pc:docMk/>
            <pc:sldMk cId="2971088266" sldId="311"/>
            <ac:picMk id="18" creationId="{9F18DD68-919E-6B49-B684-7C69EBBCE79B}"/>
          </ac:picMkLst>
        </pc:picChg>
        <pc:picChg chg="del">
          <ac:chgData name="Zhou Zixuan" userId="4c5e795406c6d99f" providerId="LiveId" clId="{D78F5CC2-33CB-E345-959A-0CF1021ED550}" dt="2021-10-01T13:13:28.549" v="3" actId="478"/>
          <ac:picMkLst>
            <pc:docMk/>
            <pc:sldMk cId="2971088266" sldId="311"/>
            <ac:picMk id="19" creationId="{28C18C9D-F456-1F44-BA69-25660AF52706}"/>
          </ac:picMkLst>
        </pc:picChg>
      </pc:sldChg>
    </pc:docChg>
  </pc:docChgLst>
  <pc:docChgLst>
    <pc:chgData name="Zhou Zixuan" userId="4c5e795406c6d99f" providerId="LiveId" clId="{C77D371E-B13C-F24F-94ED-0CDD56422636}"/>
    <pc:docChg chg="modSld">
      <pc:chgData name="Zhou Zixuan" userId="4c5e795406c6d99f" providerId="LiveId" clId="{C77D371E-B13C-F24F-94ED-0CDD56422636}" dt="2021-04-15T02:42:32.110" v="1"/>
      <pc:docMkLst>
        <pc:docMk/>
      </pc:docMkLst>
      <pc:sldChg chg="modSp mod">
        <pc:chgData name="Zhou Zixuan" userId="4c5e795406c6d99f" providerId="LiveId" clId="{C77D371E-B13C-F24F-94ED-0CDD56422636}" dt="2021-04-15T02:42:32.110" v="1"/>
        <pc:sldMkLst>
          <pc:docMk/>
          <pc:sldMk cId="637271660" sldId="257"/>
        </pc:sldMkLst>
        <pc:spChg chg="mod">
          <ac:chgData name="Zhou Zixuan" userId="4c5e795406c6d99f" providerId="LiveId" clId="{C77D371E-B13C-F24F-94ED-0CDD56422636}" dt="2021-04-15T02:42:32.110" v="1"/>
          <ac:spMkLst>
            <pc:docMk/>
            <pc:sldMk cId="637271660" sldId="257"/>
            <ac:spMk id="6" creationId="{B8C11759-1A26-4984-98FC-42186C4FD85B}"/>
          </ac:spMkLst>
        </pc:spChg>
        <pc:spChg chg="mod">
          <ac:chgData name="Zhou Zixuan" userId="4c5e795406c6d99f" providerId="LiveId" clId="{C77D371E-B13C-F24F-94ED-0CDD56422636}" dt="2021-04-14T02:54:04.718" v="0" actId="20577"/>
          <ac:spMkLst>
            <pc:docMk/>
            <pc:sldMk cId="637271660" sldId="257"/>
            <ac:spMk id="9" creationId="{00000000-0000-0000-0000-000000000000}"/>
          </ac:spMkLst>
        </pc:spChg>
      </pc:sldChg>
    </pc:docChg>
  </pc:docChgLst>
  <pc:docChgLst>
    <pc:chgData name="Zhou Zixuan" userId="4c5e795406c6d99f" providerId="LiveId" clId="{37BB03E7-32A2-A741-9324-B4CBAF14672A}"/>
    <pc:docChg chg="modSld">
      <pc:chgData name="Zhou Zixuan" userId="4c5e795406c6d99f" providerId="LiveId" clId="{37BB03E7-32A2-A741-9324-B4CBAF14672A}" dt="2021-07-30T06:49:16.819" v="2" actId="1076"/>
      <pc:docMkLst>
        <pc:docMk/>
      </pc:docMkLst>
      <pc:sldChg chg="modSp mod">
        <pc:chgData name="Zhou Zixuan" userId="4c5e795406c6d99f" providerId="LiveId" clId="{37BB03E7-32A2-A741-9324-B4CBAF14672A}" dt="2021-07-30T06:49:16.819" v="2" actId="1076"/>
        <pc:sldMkLst>
          <pc:docMk/>
          <pc:sldMk cId="1791068539" sldId="267"/>
        </pc:sldMkLst>
        <pc:picChg chg="mod">
          <ac:chgData name="Zhou Zixuan" userId="4c5e795406c6d99f" providerId="LiveId" clId="{37BB03E7-32A2-A741-9324-B4CBAF14672A}" dt="2021-07-30T06:49:13.103" v="1" actId="1076"/>
          <ac:picMkLst>
            <pc:docMk/>
            <pc:sldMk cId="1791068539" sldId="267"/>
            <ac:picMk id="6" creationId="{00000000-0000-0000-0000-000000000000}"/>
          </ac:picMkLst>
        </pc:picChg>
        <pc:picChg chg="mod">
          <ac:chgData name="Zhou Zixuan" userId="4c5e795406c6d99f" providerId="LiveId" clId="{37BB03E7-32A2-A741-9324-B4CBAF14672A}" dt="2021-07-30T06:49:16.819" v="2" actId="1076"/>
          <ac:picMkLst>
            <pc:docMk/>
            <pc:sldMk cId="1791068539" sldId="267"/>
            <ac:picMk id="2050"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61117-B830-486A-A7C2-C13AA2AF2C2D}" type="datetimeFigureOut">
              <a:rPr lang="en-US" smtClean="0"/>
              <a:t>10/1/21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F5119-68DE-4780-AD52-319B7DB4B330}" type="slidenum">
              <a:rPr lang="en-US" smtClean="0"/>
              <a:t>‹#›</a:t>
            </a:fld>
            <a:endParaRPr lang="en-US"/>
          </a:p>
        </p:txBody>
      </p:sp>
    </p:spTree>
    <p:extLst>
      <p:ext uri="{BB962C8B-B14F-4D97-AF65-F5344CB8AC3E}">
        <p14:creationId xmlns:p14="http://schemas.microsoft.com/office/powerpoint/2010/main" val="3476154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1</a:t>
            </a:fld>
            <a:endParaRPr lang="en-US"/>
          </a:p>
        </p:txBody>
      </p:sp>
    </p:spTree>
    <p:extLst>
      <p:ext uri="{BB962C8B-B14F-4D97-AF65-F5344CB8AC3E}">
        <p14:creationId xmlns:p14="http://schemas.microsoft.com/office/powerpoint/2010/main" val="3280728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10</a:t>
            </a:fld>
            <a:endParaRPr lang="en-US"/>
          </a:p>
        </p:txBody>
      </p:sp>
    </p:spTree>
    <p:extLst>
      <p:ext uri="{BB962C8B-B14F-4D97-AF65-F5344CB8AC3E}">
        <p14:creationId xmlns:p14="http://schemas.microsoft.com/office/powerpoint/2010/main" val="4207208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11</a:t>
            </a:fld>
            <a:endParaRPr lang="en-US"/>
          </a:p>
        </p:txBody>
      </p:sp>
    </p:spTree>
    <p:extLst>
      <p:ext uri="{BB962C8B-B14F-4D97-AF65-F5344CB8AC3E}">
        <p14:creationId xmlns:p14="http://schemas.microsoft.com/office/powerpoint/2010/main" val="4113034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12</a:t>
            </a:fld>
            <a:endParaRPr lang="en-US"/>
          </a:p>
        </p:txBody>
      </p:sp>
    </p:spTree>
    <p:extLst>
      <p:ext uri="{BB962C8B-B14F-4D97-AF65-F5344CB8AC3E}">
        <p14:creationId xmlns:p14="http://schemas.microsoft.com/office/powerpoint/2010/main" val="385150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13</a:t>
            </a:fld>
            <a:endParaRPr lang="en-US"/>
          </a:p>
        </p:txBody>
      </p:sp>
    </p:spTree>
    <p:extLst>
      <p:ext uri="{BB962C8B-B14F-4D97-AF65-F5344CB8AC3E}">
        <p14:creationId xmlns:p14="http://schemas.microsoft.com/office/powerpoint/2010/main" val="2160245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14</a:t>
            </a:fld>
            <a:endParaRPr lang="en-US"/>
          </a:p>
        </p:txBody>
      </p:sp>
    </p:spTree>
    <p:extLst>
      <p:ext uri="{BB962C8B-B14F-4D97-AF65-F5344CB8AC3E}">
        <p14:creationId xmlns:p14="http://schemas.microsoft.com/office/powerpoint/2010/main" val="695150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15</a:t>
            </a:fld>
            <a:endParaRPr lang="en-US"/>
          </a:p>
        </p:txBody>
      </p:sp>
    </p:spTree>
    <p:extLst>
      <p:ext uri="{BB962C8B-B14F-4D97-AF65-F5344CB8AC3E}">
        <p14:creationId xmlns:p14="http://schemas.microsoft.com/office/powerpoint/2010/main" val="1269900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16</a:t>
            </a:fld>
            <a:endParaRPr lang="en-US"/>
          </a:p>
        </p:txBody>
      </p:sp>
    </p:spTree>
    <p:extLst>
      <p:ext uri="{BB962C8B-B14F-4D97-AF65-F5344CB8AC3E}">
        <p14:creationId xmlns:p14="http://schemas.microsoft.com/office/powerpoint/2010/main" val="154217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17</a:t>
            </a:fld>
            <a:endParaRPr lang="en-US"/>
          </a:p>
        </p:txBody>
      </p:sp>
    </p:spTree>
    <p:extLst>
      <p:ext uri="{BB962C8B-B14F-4D97-AF65-F5344CB8AC3E}">
        <p14:creationId xmlns:p14="http://schemas.microsoft.com/office/powerpoint/2010/main" val="3392377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18</a:t>
            </a:fld>
            <a:endParaRPr lang="en-US"/>
          </a:p>
        </p:txBody>
      </p:sp>
    </p:spTree>
    <p:extLst>
      <p:ext uri="{BB962C8B-B14F-4D97-AF65-F5344CB8AC3E}">
        <p14:creationId xmlns:p14="http://schemas.microsoft.com/office/powerpoint/2010/main" val="2398104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19</a:t>
            </a:fld>
            <a:endParaRPr lang="en-US"/>
          </a:p>
        </p:txBody>
      </p:sp>
    </p:spTree>
    <p:extLst>
      <p:ext uri="{BB962C8B-B14F-4D97-AF65-F5344CB8AC3E}">
        <p14:creationId xmlns:p14="http://schemas.microsoft.com/office/powerpoint/2010/main" val="133150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2</a:t>
            </a:fld>
            <a:endParaRPr lang="en-US"/>
          </a:p>
        </p:txBody>
      </p:sp>
    </p:spTree>
    <p:extLst>
      <p:ext uri="{BB962C8B-B14F-4D97-AF65-F5344CB8AC3E}">
        <p14:creationId xmlns:p14="http://schemas.microsoft.com/office/powerpoint/2010/main" val="2172859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20</a:t>
            </a:fld>
            <a:endParaRPr lang="en-US"/>
          </a:p>
        </p:txBody>
      </p:sp>
    </p:spTree>
    <p:extLst>
      <p:ext uri="{BB962C8B-B14F-4D97-AF65-F5344CB8AC3E}">
        <p14:creationId xmlns:p14="http://schemas.microsoft.com/office/powerpoint/2010/main" val="245665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21</a:t>
            </a:fld>
            <a:endParaRPr lang="en-US"/>
          </a:p>
        </p:txBody>
      </p:sp>
    </p:spTree>
    <p:extLst>
      <p:ext uri="{BB962C8B-B14F-4D97-AF65-F5344CB8AC3E}">
        <p14:creationId xmlns:p14="http://schemas.microsoft.com/office/powerpoint/2010/main" val="3069171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22</a:t>
            </a:fld>
            <a:endParaRPr lang="en-US"/>
          </a:p>
        </p:txBody>
      </p:sp>
    </p:spTree>
    <p:extLst>
      <p:ext uri="{BB962C8B-B14F-4D97-AF65-F5344CB8AC3E}">
        <p14:creationId xmlns:p14="http://schemas.microsoft.com/office/powerpoint/2010/main" val="4169492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23</a:t>
            </a:fld>
            <a:endParaRPr lang="en-US"/>
          </a:p>
        </p:txBody>
      </p:sp>
    </p:spTree>
    <p:extLst>
      <p:ext uri="{BB962C8B-B14F-4D97-AF65-F5344CB8AC3E}">
        <p14:creationId xmlns:p14="http://schemas.microsoft.com/office/powerpoint/2010/main" val="1717822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AF5119-68DE-4780-AD52-319B7DB4B330}" type="slidenum">
              <a:rPr lang="en-US" smtClean="0"/>
              <a:t>24</a:t>
            </a:fld>
            <a:endParaRPr lang="en-US"/>
          </a:p>
        </p:txBody>
      </p:sp>
    </p:spTree>
    <p:extLst>
      <p:ext uri="{BB962C8B-B14F-4D97-AF65-F5344CB8AC3E}">
        <p14:creationId xmlns:p14="http://schemas.microsoft.com/office/powerpoint/2010/main" val="1576137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25</a:t>
            </a:fld>
            <a:endParaRPr lang="en-US"/>
          </a:p>
        </p:txBody>
      </p:sp>
    </p:spTree>
    <p:extLst>
      <p:ext uri="{BB962C8B-B14F-4D97-AF65-F5344CB8AC3E}">
        <p14:creationId xmlns:p14="http://schemas.microsoft.com/office/powerpoint/2010/main" val="3552417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26</a:t>
            </a:fld>
            <a:endParaRPr lang="en-US"/>
          </a:p>
        </p:txBody>
      </p:sp>
    </p:spTree>
    <p:extLst>
      <p:ext uri="{BB962C8B-B14F-4D97-AF65-F5344CB8AC3E}">
        <p14:creationId xmlns:p14="http://schemas.microsoft.com/office/powerpoint/2010/main" val="2181390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27</a:t>
            </a:fld>
            <a:endParaRPr lang="en-US"/>
          </a:p>
        </p:txBody>
      </p:sp>
    </p:spTree>
    <p:extLst>
      <p:ext uri="{BB962C8B-B14F-4D97-AF65-F5344CB8AC3E}">
        <p14:creationId xmlns:p14="http://schemas.microsoft.com/office/powerpoint/2010/main" val="3654135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28</a:t>
            </a:fld>
            <a:endParaRPr lang="en-US"/>
          </a:p>
        </p:txBody>
      </p:sp>
    </p:spTree>
    <p:extLst>
      <p:ext uri="{BB962C8B-B14F-4D97-AF65-F5344CB8AC3E}">
        <p14:creationId xmlns:p14="http://schemas.microsoft.com/office/powerpoint/2010/main" val="337241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29</a:t>
            </a:fld>
            <a:endParaRPr lang="en-US"/>
          </a:p>
        </p:txBody>
      </p:sp>
    </p:spTree>
    <p:extLst>
      <p:ext uri="{BB962C8B-B14F-4D97-AF65-F5344CB8AC3E}">
        <p14:creationId xmlns:p14="http://schemas.microsoft.com/office/powerpoint/2010/main" val="240615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3</a:t>
            </a:fld>
            <a:endParaRPr lang="en-US"/>
          </a:p>
        </p:txBody>
      </p:sp>
    </p:spTree>
    <p:extLst>
      <p:ext uri="{BB962C8B-B14F-4D97-AF65-F5344CB8AC3E}">
        <p14:creationId xmlns:p14="http://schemas.microsoft.com/office/powerpoint/2010/main" val="2560019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30</a:t>
            </a:fld>
            <a:endParaRPr lang="en-US"/>
          </a:p>
        </p:txBody>
      </p:sp>
    </p:spTree>
    <p:extLst>
      <p:ext uri="{BB962C8B-B14F-4D97-AF65-F5344CB8AC3E}">
        <p14:creationId xmlns:p14="http://schemas.microsoft.com/office/powerpoint/2010/main" val="4211454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a:t>
            </a:r>
            <a:r>
              <a:rPr lang="en-JP" sz="1200" kern="1200" dirty="0">
                <a:solidFill>
                  <a:schemeClr val="tx1"/>
                </a:solidFill>
                <a:effectLst/>
                <a:latin typeface="+mn-lt"/>
                <a:ea typeface="+mn-ea"/>
                <a:cs typeface="+mn-cs"/>
              </a:rPr>
              <a:t>ig 4 in majid paper show figure number</a:t>
            </a:r>
          </a:p>
        </p:txBody>
      </p:sp>
      <p:sp>
        <p:nvSpPr>
          <p:cNvPr id="4" name="Slide Number Placeholder 3"/>
          <p:cNvSpPr>
            <a:spLocks noGrp="1"/>
          </p:cNvSpPr>
          <p:nvPr>
            <p:ph type="sldNum" sz="quarter" idx="5"/>
          </p:nvPr>
        </p:nvSpPr>
        <p:spPr/>
        <p:txBody>
          <a:bodyPr/>
          <a:lstStyle/>
          <a:p>
            <a:fld id="{95AF5119-68DE-4780-AD52-319B7DB4B330}" type="slidenum">
              <a:rPr lang="en-US" smtClean="0"/>
              <a:t>31</a:t>
            </a:fld>
            <a:endParaRPr lang="en-US"/>
          </a:p>
        </p:txBody>
      </p:sp>
    </p:spTree>
    <p:extLst>
      <p:ext uri="{BB962C8B-B14F-4D97-AF65-F5344CB8AC3E}">
        <p14:creationId xmlns:p14="http://schemas.microsoft.com/office/powerpoint/2010/main" val="1521973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32</a:t>
            </a:fld>
            <a:endParaRPr lang="en-US"/>
          </a:p>
        </p:txBody>
      </p:sp>
    </p:spTree>
    <p:extLst>
      <p:ext uri="{BB962C8B-B14F-4D97-AF65-F5344CB8AC3E}">
        <p14:creationId xmlns:p14="http://schemas.microsoft.com/office/powerpoint/2010/main" val="3565355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33</a:t>
            </a:fld>
            <a:endParaRPr lang="en-US"/>
          </a:p>
        </p:txBody>
      </p:sp>
    </p:spTree>
    <p:extLst>
      <p:ext uri="{BB962C8B-B14F-4D97-AF65-F5344CB8AC3E}">
        <p14:creationId xmlns:p14="http://schemas.microsoft.com/office/powerpoint/2010/main" val="3010943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34</a:t>
            </a:fld>
            <a:endParaRPr lang="en-US"/>
          </a:p>
        </p:txBody>
      </p:sp>
    </p:spTree>
    <p:extLst>
      <p:ext uri="{BB962C8B-B14F-4D97-AF65-F5344CB8AC3E}">
        <p14:creationId xmlns:p14="http://schemas.microsoft.com/office/powerpoint/2010/main" val="268777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35</a:t>
            </a:fld>
            <a:endParaRPr lang="en-US"/>
          </a:p>
        </p:txBody>
      </p:sp>
    </p:spTree>
    <p:extLst>
      <p:ext uri="{BB962C8B-B14F-4D97-AF65-F5344CB8AC3E}">
        <p14:creationId xmlns:p14="http://schemas.microsoft.com/office/powerpoint/2010/main" val="2547343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36</a:t>
            </a:fld>
            <a:endParaRPr lang="en-US"/>
          </a:p>
        </p:txBody>
      </p:sp>
    </p:spTree>
    <p:extLst>
      <p:ext uri="{BB962C8B-B14F-4D97-AF65-F5344CB8AC3E}">
        <p14:creationId xmlns:p14="http://schemas.microsoft.com/office/powerpoint/2010/main" val="3403633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37</a:t>
            </a:fld>
            <a:endParaRPr lang="en-US"/>
          </a:p>
        </p:txBody>
      </p:sp>
    </p:spTree>
    <p:extLst>
      <p:ext uri="{BB962C8B-B14F-4D97-AF65-F5344CB8AC3E}">
        <p14:creationId xmlns:p14="http://schemas.microsoft.com/office/powerpoint/2010/main" val="3322133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38</a:t>
            </a:fld>
            <a:endParaRPr lang="en-US"/>
          </a:p>
        </p:txBody>
      </p:sp>
    </p:spTree>
    <p:extLst>
      <p:ext uri="{BB962C8B-B14F-4D97-AF65-F5344CB8AC3E}">
        <p14:creationId xmlns:p14="http://schemas.microsoft.com/office/powerpoint/2010/main" val="684374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39</a:t>
            </a:fld>
            <a:endParaRPr lang="en-US"/>
          </a:p>
        </p:txBody>
      </p:sp>
    </p:spTree>
    <p:extLst>
      <p:ext uri="{BB962C8B-B14F-4D97-AF65-F5344CB8AC3E}">
        <p14:creationId xmlns:p14="http://schemas.microsoft.com/office/powerpoint/2010/main" val="94564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4</a:t>
            </a:fld>
            <a:endParaRPr lang="en-US"/>
          </a:p>
        </p:txBody>
      </p:sp>
    </p:spTree>
    <p:extLst>
      <p:ext uri="{BB962C8B-B14F-4D97-AF65-F5344CB8AC3E}">
        <p14:creationId xmlns:p14="http://schemas.microsoft.com/office/powerpoint/2010/main" val="1312621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40</a:t>
            </a:fld>
            <a:endParaRPr lang="en-US"/>
          </a:p>
        </p:txBody>
      </p:sp>
    </p:spTree>
    <p:extLst>
      <p:ext uri="{BB962C8B-B14F-4D97-AF65-F5344CB8AC3E}">
        <p14:creationId xmlns:p14="http://schemas.microsoft.com/office/powerpoint/2010/main" val="832043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41</a:t>
            </a:fld>
            <a:endParaRPr lang="en-US"/>
          </a:p>
        </p:txBody>
      </p:sp>
    </p:spTree>
    <p:extLst>
      <p:ext uri="{BB962C8B-B14F-4D97-AF65-F5344CB8AC3E}">
        <p14:creationId xmlns:p14="http://schemas.microsoft.com/office/powerpoint/2010/main" val="7244004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42</a:t>
            </a:fld>
            <a:endParaRPr lang="en-US"/>
          </a:p>
        </p:txBody>
      </p:sp>
    </p:spTree>
    <p:extLst>
      <p:ext uri="{BB962C8B-B14F-4D97-AF65-F5344CB8AC3E}">
        <p14:creationId xmlns:p14="http://schemas.microsoft.com/office/powerpoint/2010/main" val="3978528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43</a:t>
            </a:fld>
            <a:endParaRPr lang="en-US"/>
          </a:p>
        </p:txBody>
      </p:sp>
    </p:spTree>
    <p:extLst>
      <p:ext uri="{BB962C8B-B14F-4D97-AF65-F5344CB8AC3E}">
        <p14:creationId xmlns:p14="http://schemas.microsoft.com/office/powerpoint/2010/main" val="11334273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44</a:t>
            </a:fld>
            <a:endParaRPr lang="en-US"/>
          </a:p>
        </p:txBody>
      </p:sp>
    </p:spTree>
    <p:extLst>
      <p:ext uri="{BB962C8B-B14F-4D97-AF65-F5344CB8AC3E}">
        <p14:creationId xmlns:p14="http://schemas.microsoft.com/office/powerpoint/2010/main" val="37562506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45</a:t>
            </a:fld>
            <a:endParaRPr lang="en-US"/>
          </a:p>
        </p:txBody>
      </p:sp>
    </p:spTree>
    <p:extLst>
      <p:ext uri="{BB962C8B-B14F-4D97-AF65-F5344CB8AC3E}">
        <p14:creationId xmlns:p14="http://schemas.microsoft.com/office/powerpoint/2010/main" val="31082965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46</a:t>
            </a:fld>
            <a:endParaRPr lang="en-US"/>
          </a:p>
        </p:txBody>
      </p:sp>
    </p:spTree>
    <p:extLst>
      <p:ext uri="{BB962C8B-B14F-4D97-AF65-F5344CB8AC3E}">
        <p14:creationId xmlns:p14="http://schemas.microsoft.com/office/powerpoint/2010/main" val="2478475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47</a:t>
            </a:fld>
            <a:endParaRPr lang="en-US"/>
          </a:p>
        </p:txBody>
      </p:sp>
    </p:spTree>
    <p:extLst>
      <p:ext uri="{BB962C8B-B14F-4D97-AF65-F5344CB8AC3E}">
        <p14:creationId xmlns:p14="http://schemas.microsoft.com/office/powerpoint/2010/main" val="23028929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48</a:t>
            </a:fld>
            <a:endParaRPr lang="en-US"/>
          </a:p>
        </p:txBody>
      </p:sp>
    </p:spTree>
    <p:extLst>
      <p:ext uri="{BB962C8B-B14F-4D97-AF65-F5344CB8AC3E}">
        <p14:creationId xmlns:p14="http://schemas.microsoft.com/office/powerpoint/2010/main" val="872921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51</a:t>
            </a:fld>
            <a:endParaRPr lang="en-US"/>
          </a:p>
        </p:txBody>
      </p:sp>
    </p:spTree>
    <p:extLst>
      <p:ext uri="{BB962C8B-B14F-4D97-AF65-F5344CB8AC3E}">
        <p14:creationId xmlns:p14="http://schemas.microsoft.com/office/powerpoint/2010/main" val="2971393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5</a:t>
            </a:fld>
            <a:endParaRPr lang="en-US"/>
          </a:p>
        </p:txBody>
      </p:sp>
    </p:spTree>
    <p:extLst>
      <p:ext uri="{BB962C8B-B14F-4D97-AF65-F5344CB8AC3E}">
        <p14:creationId xmlns:p14="http://schemas.microsoft.com/office/powerpoint/2010/main" val="1275330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52</a:t>
            </a:fld>
            <a:endParaRPr lang="en-US"/>
          </a:p>
        </p:txBody>
      </p:sp>
    </p:spTree>
    <p:extLst>
      <p:ext uri="{BB962C8B-B14F-4D97-AF65-F5344CB8AC3E}">
        <p14:creationId xmlns:p14="http://schemas.microsoft.com/office/powerpoint/2010/main" val="21081307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53</a:t>
            </a:fld>
            <a:endParaRPr lang="en-US"/>
          </a:p>
        </p:txBody>
      </p:sp>
    </p:spTree>
    <p:extLst>
      <p:ext uri="{BB962C8B-B14F-4D97-AF65-F5344CB8AC3E}">
        <p14:creationId xmlns:p14="http://schemas.microsoft.com/office/powerpoint/2010/main" val="36978797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54</a:t>
            </a:fld>
            <a:endParaRPr lang="en-US"/>
          </a:p>
        </p:txBody>
      </p:sp>
    </p:spTree>
    <p:extLst>
      <p:ext uri="{BB962C8B-B14F-4D97-AF65-F5344CB8AC3E}">
        <p14:creationId xmlns:p14="http://schemas.microsoft.com/office/powerpoint/2010/main" val="675365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AF5119-68DE-4780-AD52-319B7DB4B330}" type="slidenum">
              <a:rPr lang="en-US" smtClean="0"/>
              <a:t>55</a:t>
            </a:fld>
            <a:endParaRPr lang="en-US"/>
          </a:p>
        </p:txBody>
      </p:sp>
    </p:spTree>
    <p:extLst>
      <p:ext uri="{BB962C8B-B14F-4D97-AF65-F5344CB8AC3E}">
        <p14:creationId xmlns:p14="http://schemas.microsoft.com/office/powerpoint/2010/main" val="7526268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58</a:t>
            </a:fld>
            <a:endParaRPr lang="en-US"/>
          </a:p>
        </p:txBody>
      </p:sp>
    </p:spTree>
    <p:extLst>
      <p:ext uri="{BB962C8B-B14F-4D97-AF65-F5344CB8AC3E}">
        <p14:creationId xmlns:p14="http://schemas.microsoft.com/office/powerpoint/2010/main" val="25807473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45分</a:t>
            </a:r>
          </a:p>
        </p:txBody>
      </p:sp>
      <p:sp>
        <p:nvSpPr>
          <p:cNvPr id="4" name="Slide Number Placeholder 3"/>
          <p:cNvSpPr>
            <a:spLocks noGrp="1"/>
          </p:cNvSpPr>
          <p:nvPr>
            <p:ph type="sldNum" sz="quarter" idx="5"/>
          </p:nvPr>
        </p:nvSpPr>
        <p:spPr/>
        <p:txBody>
          <a:bodyPr/>
          <a:lstStyle/>
          <a:p>
            <a:fld id="{95AF5119-68DE-4780-AD52-319B7DB4B330}" type="slidenum">
              <a:rPr lang="en-US" smtClean="0"/>
              <a:t>59</a:t>
            </a:fld>
            <a:endParaRPr lang="en-US"/>
          </a:p>
        </p:txBody>
      </p:sp>
    </p:spTree>
    <p:extLst>
      <p:ext uri="{BB962C8B-B14F-4D97-AF65-F5344CB8AC3E}">
        <p14:creationId xmlns:p14="http://schemas.microsoft.com/office/powerpoint/2010/main" val="24000676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61</a:t>
            </a:fld>
            <a:endParaRPr lang="en-US"/>
          </a:p>
        </p:txBody>
      </p:sp>
    </p:spTree>
    <p:extLst>
      <p:ext uri="{BB962C8B-B14F-4D97-AF65-F5344CB8AC3E}">
        <p14:creationId xmlns:p14="http://schemas.microsoft.com/office/powerpoint/2010/main" val="18084038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95AF5119-68DE-4780-AD52-319B7DB4B330}" type="slidenum">
              <a:rPr lang="en-US" smtClean="0"/>
              <a:t>62</a:t>
            </a:fld>
            <a:endParaRPr lang="en-US"/>
          </a:p>
        </p:txBody>
      </p:sp>
    </p:spTree>
    <p:extLst>
      <p:ext uri="{BB962C8B-B14F-4D97-AF65-F5344CB8AC3E}">
        <p14:creationId xmlns:p14="http://schemas.microsoft.com/office/powerpoint/2010/main" val="1065987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64</a:t>
            </a:fld>
            <a:endParaRPr lang="en-US"/>
          </a:p>
        </p:txBody>
      </p:sp>
    </p:spTree>
    <p:extLst>
      <p:ext uri="{BB962C8B-B14F-4D97-AF65-F5344CB8AC3E}">
        <p14:creationId xmlns:p14="http://schemas.microsoft.com/office/powerpoint/2010/main" val="6006437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65</a:t>
            </a:fld>
            <a:endParaRPr lang="en-US"/>
          </a:p>
        </p:txBody>
      </p:sp>
    </p:spTree>
    <p:extLst>
      <p:ext uri="{BB962C8B-B14F-4D97-AF65-F5344CB8AC3E}">
        <p14:creationId xmlns:p14="http://schemas.microsoft.com/office/powerpoint/2010/main" val="58020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6</a:t>
            </a:fld>
            <a:endParaRPr lang="en-US"/>
          </a:p>
        </p:txBody>
      </p:sp>
    </p:spTree>
    <p:extLst>
      <p:ext uri="{BB962C8B-B14F-4D97-AF65-F5344CB8AC3E}">
        <p14:creationId xmlns:p14="http://schemas.microsoft.com/office/powerpoint/2010/main" val="19913313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66</a:t>
            </a:fld>
            <a:endParaRPr lang="en-US"/>
          </a:p>
        </p:txBody>
      </p:sp>
    </p:spTree>
    <p:extLst>
      <p:ext uri="{BB962C8B-B14F-4D97-AF65-F5344CB8AC3E}">
        <p14:creationId xmlns:p14="http://schemas.microsoft.com/office/powerpoint/2010/main" val="39694183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67</a:t>
            </a:fld>
            <a:endParaRPr lang="en-US"/>
          </a:p>
        </p:txBody>
      </p:sp>
    </p:spTree>
    <p:extLst>
      <p:ext uri="{BB962C8B-B14F-4D97-AF65-F5344CB8AC3E}">
        <p14:creationId xmlns:p14="http://schemas.microsoft.com/office/powerpoint/2010/main" val="37882780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68</a:t>
            </a:fld>
            <a:endParaRPr lang="en-US"/>
          </a:p>
        </p:txBody>
      </p:sp>
    </p:spTree>
    <p:extLst>
      <p:ext uri="{BB962C8B-B14F-4D97-AF65-F5344CB8AC3E}">
        <p14:creationId xmlns:p14="http://schemas.microsoft.com/office/powerpoint/2010/main" val="38931685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AF5119-68DE-4780-AD52-319B7DB4B330}" type="slidenum">
              <a:rPr lang="en-US" smtClean="0"/>
              <a:t>69</a:t>
            </a:fld>
            <a:endParaRPr lang="en-US"/>
          </a:p>
        </p:txBody>
      </p:sp>
    </p:spTree>
    <p:extLst>
      <p:ext uri="{BB962C8B-B14F-4D97-AF65-F5344CB8AC3E}">
        <p14:creationId xmlns:p14="http://schemas.microsoft.com/office/powerpoint/2010/main" val="9179643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5AF5119-68DE-4780-AD52-319B7DB4B330}" type="slidenum">
              <a:rPr lang="en-US" smtClean="0"/>
              <a:t>74</a:t>
            </a:fld>
            <a:endParaRPr lang="en-US"/>
          </a:p>
        </p:txBody>
      </p:sp>
    </p:spTree>
    <p:extLst>
      <p:ext uri="{BB962C8B-B14F-4D97-AF65-F5344CB8AC3E}">
        <p14:creationId xmlns:p14="http://schemas.microsoft.com/office/powerpoint/2010/main" val="204070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7</a:t>
            </a:fld>
            <a:endParaRPr lang="en-US"/>
          </a:p>
        </p:txBody>
      </p:sp>
    </p:spTree>
    <p:extLst>
      <p:ext uri="{BB962C8B-B14F-4D97-AF65-F5344CB8AC3E}">
        <p14:creationId xmlns:p14="http://schemas.microsoft.com/office/powerpoint/2010/main" val="3022800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8</a:t>
            </a:fld>
            <a:endParaRPr lang="en-US"/>
          </a:p>
        </p:txBody>
      </p:sp>
    </p:spTree>
    <p:extLst>
      <p:ext uri="{BB962C8B-B14F-4D97-AF65-F5344CB8AC3E}">
        <p14:creationId xmlns:p14="http://schemas.microsoft.com/office/powerpoint/2010/main" val="421873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AF5119-68DE-4780-AD52-319B7DB4B330}" type="slidenum">
              <a:rPr lang="en-US" smtClean="0"/>
              <a:t>9</a:t>
            </a:fld>
            <a:endParaRPr lang="en-US"/>
          </a:p>
        </p:txBody>
      </p:sp>
    </p:spTree>
    <p:extLst>
      <p:ext uri="{BB962C8B-B14F-4D97-AF65-F5344CB8AC3E}">
        <p14:creationId xmlns:p14="http://schemas.microsoft.com/office/powerpoint/2010/main" val="4292527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119E94-B0A3-4C6D-8BE2-D86A10792D52}" type="datetime1">
              <a:rPr lang="en-US" smtClean="0"/>
              <a:t>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31A2B-61D4-418F-8DA4-0AE2E050AA01}" type="slidenum">
              <a:rPr lang="en-US" smtClean="0"/>
              <a:t>‹#›</a:t>
            </a:fld>
            <a:endParaRPr lang="en-US"/>
          </a:p>
        </p:txBody>
      </p:sp>
    </p:spTree>
    <p:extLst>
      <p:ext uri="{BB962C8B-B14F-4D97-AF65-F5344CB8AC3E}">
        <p14:creationId xmlns:p14="http://schemas.microsoft.com/office/powerpoint/2010/main" val="3704308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A6357-9E38-4B90-8A37-DCB27189306D}" type="datetime1">
              <a:rPr lang="en-US" smtClean="0"/>
              <a:t>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31A2B-61D4-418F-8DA4-0AE2E050AA01}" type="slidenum">
              <a:rPr lang="en-US" smtClean="0"/>
              <a:t>‹#›</a:t>
            </a:fld>
            <a:endParaRPr lang="en-US"/>
          </a:p>
        </p:txBody>
      </p:sp>
    </p:spTree>
    <p:extLst>
      <p:ext uri="{BB962C8B-B14F-4D97-AF65-F5344CB8AC3E}">
        <p14:creationId xmlns:p14="http://schemas.microsoft.com/office/powerpoint/2010/main" val="3885279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D7E150-EA1F-4565-92A4-6A7C6B3D7871}" type="datetime1">
              <a:rPr lang="en-US" smtClean="0"/>
              <a:t>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31A2B-61D4-418F-8DA4-0AE2E050AA01}" type="slidenum">
              <a:rPr lang="en-US" smtClean="0"/>
              <a:t>‹#›</a:t>
            </a:fld>
            <a:endParaRPr lang="en-US"/>
          </a:p>
        </p:txBody>
      </p:sp>
    </p:spTree>
    <p:extLst>
      <p:ext uri="{BB962C8B-B14F-4D97-AF65-F5344CB8AC3E}">
        <p14:creationId xmlns:p14="http://schemas.microsoft.com/office/powerpoint/2010/main" val="2644784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6A6E2-4AB1-426D-B6C3-F49D80921B46}" type="datetime1">
              <a:rPr lang="en-US" smtClean="0"/>
              <a:t>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31A2B-61D4-418F-8DA4-0AE2E050AA01}" type="slidenum">
              <a:rPr lang="en-US" smtClean="0"/>
              <a:t>‹#›</a:t>
            </a:fld>
            <a:endParaRPr lang="en-US"/>
          </a:p>
        </p:txBody>
      </p:sp>
    </p:spTree>
    <p:extLst>
      <p:ext uri="{BB962C8B-B14F-4D97-AF65-F5344CB8AC3E}">
        <p14:creationId xmlns:p14="http://schemas.microsoft.com/office/powerpoint/2010/main" val="1115349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E6832D-9864-4920-9B13-C480D7C6F7B2}" type="datetime1">
              <a:rPr lang="en-US" smtClean="0"/>
              <a:t>10/1/21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031A2B-61D4-418F-8DA4-0AE2E050AA01}" type="slidenum">
              <a:rPr lang="en-US" smtClean="0"/>
              <a:t>‹#›</a:t>
            </a:fld>
            <a:endParaRPr lang="en-US"/>
          </a:p>
        </p:txBody>
      </p:sp>
    </p:spTree>
    <p:extLst>
      <p:ext uri="{BB962C8B-B14F-4D97-AF65-F5344CB8AC3E}">
        <p14:creationId xmlns:p14="http://schemas.microsoft.com/office/powerpoint/2010/main" val="17787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596AFE-EF5E-43BD-818C-6468D9862301}" type="datetime1">
              <a:rPr lang="en-US" smtClean="0"/>
              <a:t>10/1/21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31A2B-61D4-418F-8DA4-0AE2E050AA01}" type="slidenum">
              <a:rPr lang="en-US" smtClean="0"/>
              <a:t>‹#›</a:t>
            </a:fld>
            <a:endParaRPr lang="en-US"/>
          </a:p>
        </p:txBody>
      </p:sp>
    </p:spTree>
    <p:extLst>
      <p:ext uri="{BB962C8B-B14F-4D97-AF65-F5344CB8AC3E}">
        <p14:creationId xmlns:p14="http://schemas.microsoft.com/office/powerpoint/2010/main" val="1435704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B01B45-FF0D-40C3-AEAD-791345339A5A}" type="datetime1">
              <a:rPr lang="en-US" smtClean="0"/>
              <a:t>10/1/21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031A2B-61D4-418F-8DA4-0AE2E050AA01}" type="slidenum">
              <a:rPr lang="en-US" smtClean="0"/>
              <a:t>‹#›</a:t>
            </a:fld>
            <a:endParaRPr lang="en-US"/>
          </a:p>
        </p:txBody>
      </p:sp>
    </p:spTree>
    <p:extLst>
      <p:ext uri="{BB962C8B-B14F-4D97-AF65-F5344CB8AC3E}">
        <p14:creationId xmlns:p14="http://schemas.microsoft.com/office/powerpoint/2010/main" val="3016383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BE7D8C-DA19-4079-B676-56516071D122}" type="datetime1">
              <a:rPr lang="en-US" smtClean="0"/>
              <a:t>10/1/21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031A2B-61D4-418F-8DA4-0AE2E050AA01}" type="slidenum">
              <a:rPr lang="en-US" smtClean="0"/>
              <a:t>‹#›</a:t>
            </a:fld>
            <a:endParaRPr lang="en-US"/>
          </a:p>
        </p:txBody>
      </p:sp>
    </p:spTree>
    <p:extLst>
      <p:ext uri="{BB962C8B-B14F-4D97-AF65-F5344CB8AC3E}">
        <p14:creationId xmlns:p14="http://schemas.microsoft.com/office/powerpoint/2010/main" val="60375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37543F-45F4-486B-969F-28E3691882ED}" type="datetime1">
              <a:rPr lang="en-US" smtClean="0"/>
              <a:t>10/1/21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031A2B-61D4-418F-8DA4-0AE2E050AA01}" type="slidenum">
              <a:rPr lang="en-US" smtClean="0"/>
              <a:t>‹#›</a:t>
            </a:fld>
            <a:endParaRPr lang="en-US"/>
          </a:p>
        </p:txBody>
      </p:sp>
    </p:spTree>
    <p:extLst>
      <p:ext uri="{BB962C8B-B14F-4D97-AF65-F5344CB8AC3E}">
        <p14:creationId xmlns:p14="http://schemas.microsoft.com/office/powerpoint/2010/main" val="240735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A622F-BF92-4FFD-B290-60C4BAA5308F}" type="datetime1">
              <a:rPr lang="en-US" smtClean="0"/>
              <a:t>10/1/21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31A2B-61D4-418F-8DA4-0AE2E050AA01}" type="slidenum">
              <a:rPr lang="en-US" smtClean="0"/>
              <a:t>‹#›</a:t>
            </a:fld>
            <a:endParaRPr lang="en-US"/>
          </a:p>
        </p:txBody>
      </p:sp>
    </p:spTree>
    <p:extLst>
      <p:ext uri="{BB962C8B-B14F-4D97-AF65-F5344CB8AC3E}">
        <p14:creationId xmlns:p14="http://schemas.microsoft.com/office/powerpoint/2010/main" val="61791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3D985C-030B-44E9-AAD9-ABBBFB8BD6E1}" type="datetime1">
              <a:rPr lang="en-US" smtClean="0"/>
              <a:t>10/1/21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031A2B-61D4-418F-8DA4-0AE2E050AA01}" type="slidenum">
              <a:rPr lang="en-US" smtClean="0"/>
              <a:t>‹#›</a:t>
            </a:fld>
            <a:endParaRPr lang="en-US"/>
          </a:p>
        </p:txBody>
      </p:sp>
    </p:spTree>
    <p:extLst>
      <p:ext uri="{BB962C8B-B14F-4D97-AF65-F5344CB8AC3E}">
        <p14:creationId xmlns:p14="http://schemas.microsoft.com/office/powerpoint/2010/main" val="1359086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97D6F-A939-4B24-ABF9-37D061A2F204}" type="datetime1">
              <a:rPr lang="en-US" smtClean="0"/>
              <a:t>10/1/21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31A2B-61D4-418F-8DA4-0AE2E050AA01}" type="slidenum">
              <a:rPr lang="en-US" smtClean="0"/>
              <a:t>‹#›</a:t>
            </a:fld>
            <a:endParaRPr lang="en-US"/>
          </a:p>
        </p:txBody>
      </p:sp>
    </p:spTree>
    <p:extLst>
      <p:ext uri="{BB962C8B-B14F-4D97-AF65-F5344CB8AC3E}">
        <p14:creationId xmlns:p14="http://schemas.microsoft.com/office/powerpoint/2010/main" val="21061668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hyperlink" Target="https://doi.org/10.1371/journal.pone.0166908"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46.tiff"/></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s>
</file>

<file path=ppt/slides/_rels/slide5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53.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5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37.jpeg"/></Relationships>
</file>

<file path=ppt/slides/_rels/slide5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90.png"/><Relationship Id="rId7"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0.png"/><Relationship Id="rId9"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5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emf"/><Relationship Id="rId10" Type="http://schemas.openxmlformats.org/officeDocument/2006/relationships/image" Target="../media/image102.png"/><Relationship Id="rId4" Type="http://schemas.openxmlformats.org/officeDocument/2006/relationships/image" Target="../media/image92.emf"/><Relationship Id="rId9"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020.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6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1.tif"/><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1220.png"/></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5.png"/><Relationship Id="rId7"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iac-academy.com/play-hangout/" TargetMode="External"/><Relationship Id="rId5" Type="http://schemas.openxmlformats.org/officeDocument/2006/relationships/hyperlink" Target="http://www.juimg.com/tupian/201211/mingxing_274453.html" TargetMode="External"/><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8" Type="http://schemas.openxmlformats.org/officeDocument/2006/relationships/image" Target="../media/image129.tiff"/><Relationship Id="rId3" Type="http://schemas.openxmlformats.org/officeDocument/2006/relationships/image" Target="../media/image124.tiff"/><Relationship Id="rId7" Type="http://schemas.openxmlformats.org/officeDocument/2006/relationships/image" Target="../media/image128.tiff"/><Relationship Id="rId2" Type="http://schemas.openxmlformats.org/officeDocument/2006/relationships/image" Target="../media/image123.tiff"/><Relationship Id="rId1" Type="http://schemas.openxmlformats.org/officeDocument/2006/relationships/slideLayout" Target="../slideLayouts/slideLayout2.xml"/><Relationship Id="rId6" Type="http://schemas.openxmlformats.org/officeDocument/2006/relationships/image" Target="../media/image127.tiff"/><Relationship Id="rId5" Type="http://schemas.openxmlformats.org/officeDocument/2006/relationships/image" Target="../media/image126.tiff"/><Relationship Id="rId4" Type="http://schemas.openxmlformats.org/officeDocument/2006/relationships/image" Target="../media/image125.tiff"/><Relationship Id="rId9" Type="http://schemas.openxmlformats.org/officeDocument/2006/relationships/image" Target="../media/image130.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梦幻幻彩PowerPoint背景图片- PPT 高手| 全网最全的PPT 模板下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342900" y="885977"/>
            <a:ext cx="8374380" cy="1463040"/>
          </a:xfrm>
        </p:spPr>
        <p:txBody>
          <a:bodyPr>
            <a:noAutofit/>
          </a:bodyPr>
          <a:lstStyle/>
          <a:p>
            <a:pPr algn="l"/>
            <a:r>
              <a:rPr lang="en-US" sz="2800" dirty="0"/>
              <a:t>Bi-layer simulation framework for adaptive path planning problem in crowd dynamics</a:t>
            </a:r>
          </a:p>
        </p:txBody>
      </p:sp>
      <p:sp>
        <p:nvSpPr>
          <p:cNvPr id="3" name="Subtitle 2"/>
          <p:cNvSpPr>
            <a:spLocks noGrp="1"/>
          </p:cNvSpPr>
          <p:nvPr>
            <p:ph type="subTitle" idx="1"/>
          </p:nvPr>
        </p:nvSpPr>
        <p:spPr>
          <a:xfrm>
            <a:off x="6457949" y="4960137"/>
            <a:ext cx="2508497" cy="1463040"/>
          </a:xfrm>
        </p:spPr>
        <p:txBody>
          <a:bodyPr/>
          <a:lstStyle/>
          <a:p>
            <a:r>
              <a:rPr lang="en-US" dirty="0" err="1"/>
              <a:t>Asakura</a:t>
            </a:r>
            <a:r>
              <a:rPr lang="en-US" dirty="0"/>
              <a:t> Lab</a:t>
            </a:r>
          </a:p>
          <a:p>
            <a:r>
              <a:rPr lang="en-US" dirty="0"/>
              <a:t>Zhou </a:t>
            </a:r>
            <a:r>
              <a:rPr lang="en-US" dirty="0" err="1"/>
              <a:t>Zixuan</a:t>
            </a:r>
            <a:endParaRPr lang="en-US" dirty="0"/>
          </a:p>
          <a:p>
            <a:r>
              <a:rPr lang="en-US" dirty="0"/>
              <a:t>18D58256</a:t>
            </a:r>
          </a:p>
        </p:txBody>
      </p:sp>
      <p:sp>
        <p:nvSpPr>
          <p:cNvPr id="4" name="Slide Number Placeholder 3"/>
          <p:cNvSpPr>
            <a:spLocks noGrp="1"/>
          </p:cNvSpPr>
          <p:nvPr>
            <p:ph type="sldNum" sz="quarter" idx="12"/>
          </p:nvPr>
        </p:nvSpPr>
        <p:spPr/>
        <p:txBody>
          <a:bodyPr/>
          <a:lstStyle/>
          <a:p>
            <a:fld id="{4FAB73BC-B049-4115-A692-8D63A059BFB8}" type="slidenum">
              <a:rPr lang="en-US" smtClean="0"/>
              <a:pPr/>
              <a:t>1</a:t>
            </a:fld>
            <a:endParaRPr lang="en-US" dirty="0"/>
          </a:p>
        </p:txBody>
      </p:sp>
      <p:sp>
        <p:nvSpPr>
          <p:cNvPr id="6" name="Rectangle 5">
            <a:extLst>
              <a:ext uri="{FF2B5EF4-FFF2-40B4-BE49-F238E27FC236}">
                <a16:creationId xmlns:a16="http://schemas.microsoft.com/office/drawing/2014/main" id="{4492CC02-2CFA-4A43-94D9-840BF24018E8}"/>
              </a:ext>
            </a:extLst>
          </p:cNvPr>
          <p:cNvSpPr/>
          <p:nvPr/>
        </p:nvSpPr>
        <p:spPr>
          <a:xfrm>
            <a:off x="0" y="4744161"/>
            <a:ext cx="6409983" cy="2031325"/>
          </a:xfrm>
          <a:prstGeom prst="rect">
            <a:avLst/>
          </a:prstGeom>
        </p:spPr>
        <p:txBody>
          <a:bodyPr wrap="square">
            <a:spAutoFit/>
          </a:bodyPr>
          <a:lstStyle/>
          <a:p>
            <a:pPr algn="just"/>
            <a:r>
              <a:rPr lang="en-US" altLang="zh-CN" sz="1400" dirty="0"/>
              <a:t>Actions (2</a:t>
            </a:r>
            <a:r>
              <a:rPr lang="en-US" altLang="zh-CN" sz="1400" baseline="30000" dirty="0"/>
              <a:t>nd</a:t>
            </a:r>
            <a:r>
              <a:rPr lang="en-US" altLang="zh-CN" sz="1400" dirty="0"/>
              <a:t>)</a:t>
            </a:r>
          </a:p>
          <a:p>
            <a:pPr marL="342900" indent="-342900" algn="just">
              <a:buAutoNum type="arabicParenR"/>
            </a:pPr>
            <a:r>
              <a:rPr lang="en-US" altLang="zh-CN" sz="1400" dirty="0"/>
              <a:t>The URL of the photos obtained from website are added</a:t>
            </a:r>
          </a:p>
          <a:p>
            <a:pPr marL="342900" indent="-342900" algn="just">
              <a:buAutoNum type="arabicParenR"/>
            </a:pPr>
            <a:r>
              <a:rPr lang="en-US" altLang="zh-CN" sz="1400" dirty="0"/>
              <a:t>Missing references and citation labels have been completed</a:t>
            </a:r>
          </a:p>
          <a:p>
            <a:pPr marL="342900" indent="-342900" algn="just">
              <a:buAutoNum type="arabicParenR"/>
            </a:pPr>
            <a:r>
              <a:rPr lang="en-US" altLang="zh-CN" sz="1400" dirty="0"/>
              <a:t>The incorrectly used picture has been replaced (caused by the incorrect setting of the drawing parameters/ page 36).</a:t>
            </a:r>
          </a:p>
          <a:p>
            <a:pPr algn="just"/>
            <a:r>
              <a:rPr lang="en-US" altLang="zh-CN" sz="1400" dirty="0"/>
              <a:t>Actions (3rd)</a:t>
            </a:r>
          </a:p>
          <a:p>
            <a:pPr marL="342900" indent="-342900" algn="just">
              <a:buAutoNum type="arabicParenR"/>
            </a:pPr>
            <a:r>
              <a:rPr lang="en-US" altLang="zh-CN" sz="1400" dirty="0"/>
              <a:t>The wrong citations of figures have been corrected</a:t>
            </a:r>
          </a:p>
          <a:p>
            <a:pPr marL="342900" indent="-342900" algn="just">
              <a:buAutoNum type="arabicParenR"/>
            </a:pPr>
            <a:r>
              <a:rPr lang="en-US" altLang="zh-CN" sz="1400" dirty="0"/>
              <a:t>The captions of the figures in the slides have been modified to be consistent with </a:t>
            </a:r>
            <a:r>
              <a:rPr lang="en-US" altLang="zh-CN" sz="1400"/>
              <a:t>the thesis</a:t>
            </a:r>
            <a:endParaRPr lang="en-US" altLang="zh-CN" sz="1400" dirty="0"/>
          </a:p>
        </p:txBody>
      </p:sp>
    </p:spTree>
    <p:extLst>
      <p:ext uri="{BB962C8B-B14F-4D97-AF65-F5344CB8AC3E}">
        <p14:creationId xmlns:p14="http://schemas.microsoft.com/office/powerpoint/2010/main" val="72336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1 Introduction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Organization of this thesis</a:t>
            </a:r>
          </a:p>
        </p:txBody>
      </p:sp>
      <p:sp>
        <p:nvSpPr>
          <p:cNvPr id="5" name="Rectangle 4"/>
          <p:cNvSpPr/>
          <p:nvPr/>
        </p:nvSpPr>
        <p:spPr>
          <a:xfrm>
            <a:off x="193040" y="1536454"/>
            <a:ext cx="8737600" cy="4770537"/>
          </a:xfrm>
          <a:prstGeom prst="rect">
            <a:avLst/>
          </a:prstGeom>
        </p:spPr>
        <p:txBody>
          <a:bodyPr wrap="square">
            <a:spAutoFit/>
          </a:bodyPr>
          <a:lstStyle/>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r>
              <a:rPr lang="en-US" sz="1600" dirty="0"/>
              <a:t>This thesis systematically combs the achievements in previous studies, and attempts to combine theoretical modeling and empirical research to further explore the complex motion and interactive behavior mechanism of pedestrian traffic flow. Based on these mechanisms, the pedestrian movement in a variety of scenes are discussed to provide references and suggestions for space design, pedestrian flow guidance, and evacuation planning.</a:t>
            </a:r>
          </a:p>
        </p:txBody>
      </p:sp>
      <p:sp>
        <p:nvSpPr>
          <p:cNvPr id="7" name="Slide Number Placeholder 6"/>
          <p:cNvSpPr>
            <a:spLocks noGrp="1"/>
          </p:cNvSpPr>
          <p:nvPr>
            <p:ph type="sldNum" sz="quarter" idx="12"/>
          </p:nvPr>
        </p:nvSpPr>
        <p:spPr/>
        <p:txBody>
          <a:bodyPr/>
          <a:lstStyle/>
          <a:p>
            <a:fld id="{94031A2B-61D4-418F-8DA4-0AE2E050AA01}" type="slidenum">
              <a:rPr lang="en-US" smtClean="0"/>
              <a:t>10</a:t>
            </a:fld>
            <a:endParaRPr lang="en-US"/>
          </a:p>
        </p:txBody>
      </p:sp>
      <p:pic>
        <p:nvPicPr>
          <p:cNvPr id="8" name="Picture 7" descr="Diagram&#10;&#10;Description automatically generated">
            <a:extLst>
              <a:ext uri="{FF2B5EF4-FFF2-40B4-BE49-F238E27FC236}">
                <a16:creationId xmlns:a16="http://schemas.microsoft.com/office/drawing/2014/main" id="{E26593AB-C521-8448-877E-CA5FF3669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17525"/>
            <a:ext cx="9144000" cy="3432114"/>
          </a:xfrm>
          <a:prstGeom prst="rect">
            <a:avLst/>
          </a:prstGeom>
        </p:spPr>
      </p:pic>
    </p:spTree>
    <p:extLst>
      <p:ext uri="{BB962C8B-B14F-4D97-AF65-F5344CB8AC3E}">
        <p14:creationId xmlns:p14="http://schemas.microsoft.com/office/powerpoint/2010/main" val="194062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2 Literature Review</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Pedestrian Walking Characteristics</a:t>
            </a:r>
          </a:p>
        </p:txBody>
      </p:sp>
      <p:sp>
        <p:nvSpPr>
          <p:cNvPr id="5" name="Rectangle 4">
            <a:extLst>
              <a:ext uri="{FF2B5EF4-FFF2-40B4-BE49-F238E27FC236}">
                <a16:creationId xmlns:a16="http://schemas.microsoft.com/office/drawing/2014/main" id="{B7C90139-33DA-644C-89F6-24BC903F5C4B}"/>
              </a:ext>
            </a:extLst>
          </p:cNvPr>
          <p:cNvSpPr/>
          <p:nvPr/>
        </p:nvSpPr>
        <p:spPr>
          <a:xfrm>
            <a:off x="299720" y="1536454"/>
            <a:ext cx="6089424" cy="369332"/>
          </a:xfrm>
          <a:prstGeom prst="rect">
            <a:avLst/>
          </a:prstGeom>
        </p:spPr>
        <p:txBody>
          <a:bodyPr wrap="none">
            <a:spAutoFit/>
          </a:bodyPr>
          <a:lstStyle/>
          <a:p>
            <a:r>
              <a:rPr lang="en-US"/>
              <a:t>Pedestrian velocity measurement results in related literature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94" y="1954903"/>
            <a:ext cx="4622292" cy="22860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5094986" y="1954903"/>
                <a:ext cx="3835654" cy="4770537"/>
              </a:xfrm>
              <a:prstGeom prst="rect">
                <a:avLst/>
              </a:prstGeom>
            </p:spPr>
            <p:txBody>
              <a:bodyPr wrap="square">
                <a:spAutoFit/>
              </a:bodyPr>
              <a:lstStyle/>
              <a:p>
                <a:pPr marL="285750" indent="-285750" algn="just">
                  <a:buFont typeface="Wingdings" panose="05000000000000000000" pitchFamily="2" charset="2"/>
                  <a:buChar char="Ø"/>
                </a:pPr>
                <a:r>
                  <a:rPr lang="en-US" sz="1600"/>
                  <a:t>The movement velocity of a single pedestrian without influence is about 1.4 meters per second;</a:t>
                </a:r>
              </a:p>
              <a:p>
                <a:pPr marL="285750" indent="-285750" algn="just">
                  <a:buFont typeface="Wingdings" panose="05000000000000000000" pitchFamily="2" charset="2"/>
                  <a:buChar char="Ø"/>
                </a:pPr>
                <a:r>
                  <a:rPr lang="en-US" sz="1600"/>
                  <a:t>The movement velocity of pedestrians when going up and down the stairs is slower than the usual walking velocity. The average velocity of pedestrians when going up the stairs is 0.72 m/s, the maximum is 1.23 m/s, the minimum is 0.34 m/s, and the variance is 0.025</a:t>
                </a:r>
                <a14:m>
                  <m:oMath xmlns:m="http://schemas.openxmlformats.org/officeDocument/2006/math">
                    <m:f>
                      <m:fPr>
                        <m:type m:val="lin"/>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𝑚</m:t>
                            </m:r>
                          </m:e>
                          <m:sup>
                            <m:r>
                              <a:rPr lang="en-US" sz="1600" b="0" i="1" smtClean="0">
                                <a:latin typeface="Cambria Math" panose="02040503050406030204" pitchFamily="18" charset="0"/>
                              </a:rPr>
                              <m:t>2</m:t>
                            </m:r>
                          </m:sup>
                        </m:sSup>
                      </m:num>
                      <m:den>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2</m:t>
                            </m:r>
                          </m:sup>
                        </m:sSup>
                      </m:den>
                    </m:f>
                  </m:oMath>
                </a14:m>
                <a:r>
                  <a:rPr lang="en-US" sz="1600"/>
                  <a:t>. When pedestrians descend the stairs, the average velocity is 0.77m/s, the maximum is 1.36m/s, the minimum is 0.46m/s, and the variance is 0.027</a:t>
                </a:r>
                <a14:m>
                  <m:oMath xmlns:m="http://schemas.openxmlformats.org/officeDocument/2006/math">
                    <m:f>
                      <m:fPr>
                        <m:type m:val="lin"/>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𝑚</m:t>
                            </m:r>
                          </m:e>
                          <m:sup>
                            <m:r>
                              <a:rPr lang="en-US" sz="1600" i="1">
                                <a:latin typeface="Cambria Math" panose="02040503050406030204" pitchFamily="18" charset="0"/>
                              </a:rPr>
                              <m:t>2</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𝑠</m:t>
                            </m:r>
                          </m:e>
                          <m:sup>
                            <m:r>
                              <a:rPr lang="en-US" sz="1600" i="1">
                                <a:latin typeface="Cambria Math" panose="02040503050406030204" pitchFamily="18" charset="0"/>
                              </a:rPr>
                              <m:t>2</m:t>
                            </m:r>
                          </m:sup>
                        </m:sSup>
                      </m:den>
                    </m:f>
                  </m:oMath>
                </a14:m>
                <a:r>
                  <a:rPr lang="en-US" sz="1600"/>
                  <a:t>[1].</a:t>
                </a:r>
              </a:p>
              <a:p>
                <a:pPr algn="just"/>
                <a:endParaRPr lang="en-US" sz="1600"/>
              </a:p>
              <a:p>
                <a:pPr algn="just"/>
                <a:r>
                  <a:rPr lang="en-US" sz="1200"/>
                  <a:t>[1] Zeng, G., </a:t>
                </a:r>
                <a:r>
                  <a:rPr lang="en-US" sz="1200" err="1"/>
                  <a:t>Schadschneider</a:t>
                </a:r>
                <a:r>
                  <a:rPr lang="en-US" sz="1200"/>
                  <a:t>, A., Zhang, J., Wei, S., Song, W., &amp; Ba, R. (2019). Experimental study on the effect of background music on pedestrian movement at high density. </a:t>
                </a:r>
                <a:r>
                  <a:rPr lang="en-US" sz="1200" i="1"/>
                  <a:t>Physics Letters A</a:t>
                </a:r>
                <a:r>
                  <a:rPr lang="en-US" sz="1200"/>
                  <a:t>, </a:t>
                </a:r>
                <a:r>
                  <a:rPr lang="en-US" sz="1200" i="1"/>
                  <a:t>383</a:t>
                </a:r>
                <a:r>
                  <a:rPr lang="en-US" sz="1200"/>
                  <a:t>(10), 1011-1018.</a:t>
                </a:r>
              </a:p>
            </p:txBody>
          </p:sp>
        </mc:Choice>
        <mc:Fallback xmlns="">
          <p:sp>
            <p:nvSpPr>
              <p:cNvPr id="7" name="Rectangle 6"/>
              <p:cNvSpPr>
                <a:spLocks noRot="1" noChangeAspect="1" noMove="1" noResize="1" noEditPoints="1" noAdjustHandles="1" noChangeArrowheads="1" noChangeShapeType="1" noTextEdit="1"/>
              </p:cNvSpPr>
              <p:nvPr/>
            </p:nvSpPr>
            <p:spPr>
              <a:xfrm>
                <a:off x="5094986" y="1954903"/>
                <a:ext cx="3835654" cy="4770537"/>
              </a:xfrm>
              <a:prstGeom prst="rect">
                <a:avLst/>
              </a:prstGeom>
              <a:blipFill>
                <a:blip r:embed="rId4"/>
                <a:stretch>
                  <a:fillRect l="-636" t="-384" r="-795" b="-128"/>
                </a:stretch>
              </a:blipFill>
            </p:spPr>
            <p:txBody>
              <a:bodyPr/>
              <a:lstStyle/>
              <a:p>
                <a:r>
                  <a:rPr lang="en-US">
                    <a:noFill/>
                  </a:rPr>
                  <a:t> </a:t>
                </a:r>
              </a:p>
            </p:txBody>
          </p:sp>
        </mc:Fallback>
      </mc:AlternateContent>
      <p:pic>
        <p:nvPicPr>
          <p:cNvPr id="10" name="Content Placeholder 3">
            <a:extLst>
              <a:ext uri="{FF2B5EF4-FFF2-40B4-BE49-F238E27FC236}">
                <a16:creationId xmlns:a16="http://schemas.microsoft.com/office/drawing/2014/main" id="{790F57FE-2B12-4F3D-A2C1-E066A47C46DB}"/>
              </a:ext>
            </a:extLst>
          </p:cNvPr>
          <p:cNvPicPr>
            <a:picLocks noChangeAspect="1"/>
          </p:cNvPicPr>
          <p:nvPr/>
        </p:nvPicPr>
        <p:blipFill rotWithShape="1">
          <a:blip r:embed="rId5">
            <a:duotone>
              <a:prstClr val="black"/>
              <a:schemeClr val="tx2">
                <a:tint val="45000"/>
                <a:satMod val="400000"/>
              </a:schemeClr>
            </a:duotone>
            <a:alphaModFix amt="25000"/>
            <a:extLst>
              <a:ext uri="{28A0092B-C50C-407E-A947-70E740481C1C}">
                <a14:useLocalDpi xmlns:a14="http://schemas.microsoft.com/office/drawing/2010/main" val="0"/>
              </a:ext>
            </a:extLst>
          </a:blip>
          <a:srcRect l="13440" r="19893"/>
          <a:stretch/>
        </p:blipFill>
        <p:spPr>
          <a:xfrm>
            <a:off x="960374" y="4240903"/>
            <a:ext cx="3383260" cy="2537447"/>
          </a:xfrm>
          <a:prstGeom prst="rect">
            <a:avLst/>
          </a:prstGeom>
        </p:spPr>
      </p:pic>
      <p:sp>
        <p:nvSpPr>
          <p:cNvPr id="12" name="Slide Number Placeholder 11"/>
          <p:cNvSpPr>
            <a:spLocks noGrp="1"/>
          </p:cNvSpPr>
          <p:nvPr>
            <p:ph type="sldNum" sz="quarter" idx="12"/>
          </p:nvPr>
        </p:nvSpPr>
        <p:spPr/>
        <p:txBody>
          <a:bodyPr/>
          <a:lstStyle/>
          <a:p>
            <a:fld id="{94031A2B-61D4-418F-8DA4-0AE2E050AA01}" type="slidenum">
              <a:rPr lang="en-US" smtClean="0"/>
              <a:t>11</a:t>
            </a:fld>
            <a:endParaRPr lang="en-US"/>
          </a:p>
        </p:txBody>
      </p:sp>
    </p:spTree>
    <p:extLst>
      <p:ext uri="{BB962C8B-B14F-4D97-AF65-F5344CB8AC3E}">
        <p14:creationId xmlns:p14="http://schemas.microsoft.com/office/powerpoint/2010/main" val="701332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2 Literature Review</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Pedestrian Walking Characteristics</a:t>
            </a:r>
          </a:p>
        </p:txBody>
      </p:sp>
      <p:sp>
        <p:nvSpPr>
          <p:cNvPr id="5" name="Rectangle 4">
            <a:extLst>
              <a:ext uri="{FF2B5EF4-FFF2-40B4-BE49-F238E27FC236}">
                <a16:creationId xmlns:a16="http://schemas.microsoft.com/office/drawing/2014/main" id="{B7C90139-33DA-644C-89F6-24BC903F5C4B}"/>
              </a:ext>
            </a:extLst>
          </p:cNvPr>
          <p:cNvSpPr/>
          <p:nvPr/>
        </p:nvSpPr>
        <p:spPr>
          <a:xfrm>
            <a:off x="4632259" y="5374640"/>
            <a:ext cx="3715761" cy="307777"/>
          </a:xfrm>
          <a:prstGeom prst="rect">
            <a:avLst/>
          </a:prstGeom>
        </p:spPr>
        <p:txBody>
          <a:bodyPr wrap="none">
            <a:spAutoFit/>
          </a:bodyPr>
          <a:lstStyle/>
          <a:p>
            <a:r>
              <a:rPr lang="en-US" sz="1400" dirty="0"/>
              <a:t>Influences on the pedestrian walking velocity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189" y="2105414"/>
            <a:ext cx="5121451" cy="3269226"/>
          </a:xfrm>
          <a:prstGeom prst="rect">
            <a:avLst/>
          </a:prstGeom>
        </p:spPr>
      </p:pic>
      <p:sp>
        <p:nvSpPr>
          <p:cNvPr id="7" name="Rectangle 6">
            <a:extLst>
              <a:ext uri="{FF2B5EF4-FFF2-40B4-BE49-F238E27FC236}">
                <a16:creationId xmlns:a16="http://schemas.microsoft.com/office/drawing/2014/main" id="{B7C90139-33DA-644C-89F6-24BC903F5C4B}"/>
              </a:ext>
            </a:extLst>
          </p:cNvPr>
          <p:cNvSpPr/>
          <p:nvPr/>
        </p:nvSpPr>
        <p:spPr>
          <a:xfrm>
            <a:off x="193040" y="2105414"/>
            <a:ext cx="3616148" cy="3323987"/>
          </a:xfrm>
          <a:prstGeom prst="rect">
            <a:avLst/>
          </a:prstGeom>
        </p:spPr>
        <p:txBody>
          <a:bodyPr wrap="square">
            <a:spAutoFit/>
          </a:bodyPr>
          <a:lstStyle/>
          <a:p>
            <a:pPr marL="285750" indent="-285750" algn="just">
              <a:buFont typeface="Wingdings" panose="05000000000000000000" pitchFamily="2" charset="2"/>
              <a:buChar char="Ø"/>
            </a:pPr>
            <a:r>
              <a:rPr lang="en-US" sz="1400"/>
              <a:t>Previous studies have collected pedestrian movement speeds in various scenarios and summarized related influencing factors.</a:t>
            </a:r>
          </a:p>
          <a:p>
            <a:pPr marL="285750" indent="-285750" algn="just">
              <a:buFont typeface="Wingdings" panose="05000000000000000000" pitchFamily="2" charset="2"/>
              <a:buChar char="Ø"/>
            </a:pPr>
            <a:endParaRPr lang="en-US" sz="1400"/>
          </a:p>
          <a:p>
            <a:pPr marL="285750" indent="-285750" algn="just">
              <a:buFont typeface="Wingdings" panose="05000000000000000000" pitchFamily="2" charset="2"/>
              <a:buChar char="Ø"/>
            </a:pPr>
            <a:r>
              <a:rPr lang="en-US" sz="1400"/>
              <a:t>Different influencing factors were considered for different purposes and different environments, such differences produced a large number of methods and results for measuring pedestrian velocities.[1]</a:t>
            </a:r>
          </a:p>
          <a:p>
            <a:pPr marL="285750" indent="-285750" algn="just">
              <a:buFont typeface="Wingdings" panose="05000000000000000000" pitchFamily="2" charset="2"/>
              <a:buChar char="Ø"/>
            </a:pPr>
            <a:endParaRPr lang="en-US" sz="1400"/>
          </a:p>
          <a:p>
            <a:pPr marL="285750" indent="-285750" algn="just">
              <a:buFont typeface="Wingdings" panose="05000000000000000000" pitchFamily="2" charset="2"/>
              <a:buChar char="Ø"/>
            </a:pPr>
            <a:r>
              <a:rPr lang="en-US" sz="1400"/>
              <a:t>In the modeling formulation, the velocity of individual is usually modeled for a specific scenario, and then the velocity is calibrated.</a:t>
            </a:r>
          </a:p>
        </p:txBody>
      </p:sp>
      <p:sp>
        <p:nvSpPr>
          <p:cNvPr id="8" name="Rectangle 7"/>
          <p:cNvSpPr/>
          <p:nvPr/>
        </p:nvSpPr>
        <p:spPr>
          <a:xfrm>
            <a:off x="299720" y="5947642"/>
            <a:ext cx="8630920" cy="461665"/>
          </a:xfrm>
          <a:prstGeom prst="rect">
            <a:avLst/>
          </a:prstGeom>
        </p:spPr>
        <p:txBody>
          <a:bodyPr wrap="square">
            <a:spAutoFit/>
          </a:bodyPr>
          <a:lstStyle/>
          <a:p>
            <a:r>
              <a:rPr lang="en-US" sz="1200" dirty="0"/>
              <a:t>[1] </a:t>
            </a:r>
            <a:r>
              <a:rPr lang="en-US" sz="1200" dirty="0" err="1"/>
              <a:t>Bosina</a:t>
            </a:r>
            <a:r>
              <a:rPr lang="en-US" sz="1200" dirty="0"/>
              <a:t>, Ernst &amp; </a:t>
            </a:r>
            <a:r>
              <a:rPr lang="en-US" sz="1200" dirty="0" err="1"/>
              <a:t>Weidmann</a:t>
            </a:r>
            <a:r>
              <a:rPr lang="en-US" sz="1200" dirty="0"/>
              <a:t>, Ulrich. (2016). Estimating pedestrian speed using aggregated literature data. </a:t>
            </a:r>
            <a:r>
              <a:rPr lang="en-US" sz="1200" dirty="0" err="1"/>
              <a:t>Physica</a:t>
            </a:r>
            <a:r>
              <a:rPr lang="en-US" sz="1200" dirty="0"/>
              <a:t> A: Statistical Mechanics and its Applications. 468. 10.1016/j.physa.2016.09.044. </a:t>
            </a:r>
          </a:p>
        </p:txBody>
      </p:sp>
      <p:sp>
        <p:nvSpPr>
          <p:cNvPr id="9" name="Slide Number Placeholder 8"/>
          <p:cNvSpPr>
            <a:spLocks noGrp="1"/>
          </p:cNvSpPr>
          <p:nvPr>
            <p:ph type="sldNum" sz="quarter" idx="12"/>
          </p:nvPr>
        </p:nvSpPr>
        <p:spPr/>
        <p:txBody>
          <a:bodyPr/>
          <a:lstStyle/>
          <a:p>
            <a:fld id="{94031A2B-61D4-418F-8DA4-0AE2E050AA01}" type="slidenum">
              <a:rPr lang="en-US" smtClean="0"/>
              <a:t>12</a:t>
            </a:fld>
            <a:endParaRPr lang="en-US"/>
          </a:p>
        </p:txBody>
      </p:sp>
    </p:spTree>
    <p:extLst>
      <p:ext uri="{BB962C8B-B14F-4D97-AF65-F5344CB8AC3E}">
        <p14:creationId xmlns:p14="http://schemas.microsoft.com/office/powerpoint/2010/main" val="455244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2 Literature Review</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Pedestrian Walking Characteristics</a:t>
            </a:r>
          </a:p>
        </p:txBody>
      </p:sp>
      <p:sp>
        <p:nvSpPr>
          <p:cNvPr id="5" name="Rectangle 4">
            <a:extLst>
              <a:ext uri="{FF2B5EF4-FFF2-40B4-BE49-F238E27FC236}">
                <a16:creationId xmlns:a16="http://schemas.microsoft.com/office/drawing/2014/main" id="{D64CE6DE-09BF-2349-8480-B0B33E64F030}"/>
              </a:ext>
            </a:extLst>
          </p:cNvPr>
          <p:cNvSpPr/>
          <p:nvPr/>
        </p:nvSpPr>
        <p:spPr>
          <a:xfrm>
            <a:off x="193040" y="1505466"/>
            <a:ext cx="3288080" cy="369332"/>
          </a:xfrm>
          <a:prstGeom prst="rect">
            <a:avLst/>
          </a:prstGeom>
        </p:spPr>
        <p:txBody>
          <a:bodyPr wrap="none">
            <a:spAutoFit/>
          </a:bodyPr>
          <a:lstStyle/>
          <a:p>
            <a:r>
              <a:rPr lang="en-US">
                <a:latin typeface="Helvetica" pitchFamily="2" charset="0"/>
              </a:rPr>
              <a:t>Interaction among pedestrians</a:t>
            </a:r>
            <a:endParaRPr lang="en-US">
              <a:effectLst/>
              <a:latin typeface="Helvetica"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559" y="1914632"/>
            <a:ext cx="2907895" cy="1898120"/>
          </a:xfrm>
          <a:prstGeom prst="rect">
            <a:avLst/>
          </a:prstGeom>
        </p:spPr>
      </p:pic>
      <p:sp>
        <p:nvSpPr>
          <p:cNvPr id="7" name="Rectangle 6"/>
          <p:cNvSpPr/>
          <p:nvPr/>
        </p:nvSpPr>
        <p:spPr>
          <a:xfrm>
            <a:off x="4171220" y="1939752"/>
            <a:ext cx="4759420" cy="3785652"/>
          </a:xfrm>
          <a:prstGeom prst="rect">
            <a:avLst/>
          </a:prstGeom>
        </p:spPr>
        <p:txBody>
          <a:bodyPr wrap="square">
            <a:spAutoFit/>
          </a:bodyPr>
          <a:lstStyle/>
          <a:p>
            <a:pPr marL="285750" indent="-285750" algn="just">
              <a:buFont typeface="Wingdings" panose="05000000000000000000" pitchFamily="2" charset="2"/>
              <a:buChar char="Ø"/>
            </a:pPr>
            <a:r>
              <a:rPr lang="en-US" sz="1600" dirty="0"/>
              <a:t>Space requirement</a:t>
            </a:r>
          </a:p>
          <a:p>
            <a:pPr marL="742950" lvl="1" indent="-285750" algn="just">
              <a:buFont typeface="Wingdings" panose="05000000000000000000" pitchFamily="2" charset="2"/>
              <a:buChar char="§"/>
            </a:pPr>
            <a:r>
              <a:rPr lang="en-US" sz="1600" dirty="0"/>
              <a:t>Static space requirement: Including the space occupied by the pedestrian's body and the space for psychological expectations.</a:t>
            </a:r>
          </a:p>
          <a:p>
            <a:pPr marL="742950" lvl="1" indent="-285750" algn="just">
              <a:buFont typeface="Wingdings" panose="05000000000000000000" pitchFamily="2" charset="2"/>
              <a:buChar char="§"/>
            </a:pPr>
            <a:r>
              <a:rPr lang="en-US" sz="1600" dirty="0"/>
              <a:t>Dynamic space requirement: In addition to the static space requirements, the space required for necessary sports activities.</a:t>
            </a:r>
          </a:p>
          <a:p>
            <a:pPr marL="742950" lvl="1" indent="-285750" algn="just">
              <a:buFont typeface="Wingdings" panose="05000000000000000000" pitchFamily="2" charset="2"/>
              <a:buChar char="§"/>
            </a:pPr>
            <a:endParaRPr lang="en-US" sz="1600" dirty="0"/>
          </a:p>
          <a:p>
            <a:pPr marL="742950" lvl="1" indent="-285750" algn="just">
              <a:buFont typeface="Wingdings" panose="05000000000000000000" pitchFamily="2" charset="2"/>
              <a:buChar char="§"/>
            </a:pPr>
            <a:endParaRPr lang="en-US" sz="1600" dirty="0"/>
          </a:p>
          <a:p>
            <a:pPr marL="285750" indent="-285750" algn="just">
              <a:buFont typeface="Wingdings" panose="05000000000000000000" pitchFamily="2" charset="2"/>
              <a:buChar char="Ø"/>
            </a:pPr>
            <a:r>
              <a:rPr lang="en-US" sz="1600" dirty="0"/>
              <a:t>Trajectory adjustment</a:t>
            </a:r>
          </a:p>
          <a:p>
            <a:pPr lvl="1" algn="just"/>
            <a:r>
              <a:rPr lang="en-US" sz="1600" dirty="0"/>
              <a:t>In order to meet the pedestrian's requirement for space, individuals will adjust their trajectories individually or cooperatively to avoid others.</a:t>
            </a:r>
          </a:p>
          <a:p>
            <a:pPr marL="742950" lvl="1" indent="-285750" algn="just">
              <a:buFont typeface="Wingdings" panose="05000000000000000000" pitchFamily="2" charset="2"/>
              <a:buChar char="§"/>
            </a:pPr>
            <a:r>
              <a:rPr lang="en-US" sz="1600" dirty="0"/>
              <a:t>Unilateral interaction</a:t>
            </a:r>
          </a:p>
          <a:p>
            <a:pPr marL="742950" lvl="1" indent="-285750" algn="just">
              <a:buFont typeface="Wingdings" panose="05000000000000000000" pitchFamily="2" charset="2"/>
              <a:buChar char="§"/>
            </a:pPr>
            <a:r>
              <a:rPr lang="en-US" sz="1600" b="1" dirty="0"/>
              <a:t>Mutual interaction</a:t>
            </a:r>
          </a:p>
        </p:txBody>
      </p:sp>
      <p:sp>
        <p:nvSpPr>
          <p:cNvPr id="8" name="Slide Number Placeholder 7"/>
          <p:cNvSpPr>
            <a:spLocks noGrp="1"/>
          </p:cNvSpPr>
          <p:nvPr>
            <p:ph type="sldNum" sz="quarter" idx="12"/>
          </p:nvPr>
        </p:nvSpPr>
        <p:spPr/>
        <p:txBody>
          <a:bodyPr/>
          <a:lstStyle/>
          <a:p>
            <a:fld id="{94031A2B-61D4-418F-8DA4-0AE2E050AA01}" type="slidenum">
              <a:rPr lang="en-US" smtClean="0"/>
              <a:t>13</a:t>
            </a:fld>
            <a:endParaRPr lang="en-US"/>
          </a:p>
        </p:txBody>
      </p:sp>
      <p:sp>
        <p:nvSpPr>
          <p:cNvPr id="9" name="Rectangle 8"/>
          <p:cNvSpPr/>
          <p:nvPr/>
        </p:nvSpPr>
        <p:spPr>
          <a:xfrm>
            <a:off x="184473" y="3697228"/>
            <a:ext cx="4261335" cy="307777"/>
          </a:xfrm>
          <a:prstGeom prst="rect">
            <a:avLst/>
          </a:prstGeom>
        </p:spPr>
        <p:txBody>
          <a:bodyPr wrap="square">
            <a:spAutoFit/>
          </a:bodyPr>
          <a:lstStyle/>
          <a:p>
            <a:r>
              <a:rPr lang="en-US" sz="1400" dirty="0"/>
              <a:t>Example of distance between pedestrians in walking  [1]</a:t>
            </a:r>
          </a:p>
        </p:txBody>
      </p:sp>
      <p:sp>
        <p:nvSpPr>
          <p:cNvPr id="12" name="Rectangle 11"/>
          <p:cNvSpPr/>
          <p:nvPr/>
        </p:nvSpPr>
        <p:spPr>
          <a:xfrm>
            <a:off x="256540" y="6015005"/>
            <a:ext cx="8630920" cy="646331"/>
          </a:xfrm>
          <a:prstGeom prst="rect">
            <a:avLst/>
          </a:prstGeom>
        </p:spPr>
        <p:txBody>
          <a:bodyPr wrap="square">
            <a:spAutoFit/>
          </a:bodyPr>
          <a:lstStyle/>
          <a:p>
            <a:r>
              <a:rPr lang="en-US" sz="1200" dirty="0"/>
              <a:t>[1] Figure obtained from website: https://www.tutorialspoint.com/positive_body_language/positive_body_language_walk_smart.htm</a:t>
            </a:r>
          </a:p>
          <a:p>
            <a:r>
              <a:rPr lang="en-US" sz="1200" dirty="0"/>
              <a:t>[2] Everett, M., Chen, Y. F., &amp; How, J. P. (2021). Collision avoidance in pedestrian-rich environments with deep reinforcement learning. IEEE Access, 9, 10357-10377.</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13624" b="14437"/>
          <a:stretch/>
        </p:blipFill>
        <p:spPr>
          <a:xfrm>
            <a:off x="974687" y="4042217"/>
            <a:ext cx="2680905" cy="1528011"/>
          </a:xfrm>
          <a:prstGeom prst="rect">
            <a:avLst/>
          </a:prstGeom>
        </p:spPr>
      </p:pic>
      <p:sp>
        <p:nvSpPr>
          <p:cNvPr id="14" name="Rectangle 13"/>
          <p:cNvSpPr/>
          <p:nvPr/>
        </p:nvSpPr>
        <p:spPr>
          <a:xfrm>
            <a:off x="193040" y="5622609"/>
            <a:ext cx="4261335" cy="307777"/>
          </a:xfrm>
          <a:prstGeom prst="rect">
            <a:avLst/>
          </a:prstGeom>
        </p:spPr>
        <p:txBody>
          <a:bodyPr wrap="square">
            <a:spAutoFit/>
          </a:bodyPr>
          <a:lstStyle/>
          <a:p>
            <a:r>
              <a:rPr lang="en-US" sz="1400" dirty="0"/>
              <a:t>Example of trajectory adjustment during walking [2]</a:t>
            </a:r>
          </a:p>
        </p:txBody>
      </p:sp>
    </p:spTree>
    <p:extLst>
      <p:ext uri="{BB962C8B-B14F-4D97-AF65-F5344CB8AC3E}">
        <p14:creationId xmlns:p14="http://schemas.microsoft.com/office/powerpoint/2010/main" val="1791068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2 Literature Review</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Pedestrian Walking Characteristics</a:t>
            </a:r>
          </a:p>
        </p:txBody>
      </p:sp>
      <p:sp>
        <p:nvSpPr>
          <p:cNvPr id="5" name="Rectangle 4"/>
          <p:cNvSpPr/>
          <p:nvPr/>
        </p:nvSpPr>
        <p:spPr>
          <a:xfrm>
            <a:off x="299720" y="1973334"/>
            <a:ext cx="8630920" cy="830997"/>
          </a:xfrm>
          <a:prstGeom prst="rect">
            <a:avLst/>
          </a:prstGeom>
        </p:spPr>
        <p:txBody>
          <a:bodyPr wrap="square">
            <a:spAutoFit/>
          </a:bodyPr>
          <a:lstStyle/>
          <a:p>
            <a:r>
              <a:rPr lang="en-US" sz="1600"/>
              <a:t>Generally speaking, the macroscopic phenomenon of pedestrian movement in a normal environment is similar among all situations. Therefore, there is a certain statistical relationship among the three elements of velocity, flow, and density, which is also called fundamental diagram [1].</a:t>
            </a:r>
          </a:p>
        </p:txBody>
      </p:sp>
      <p:pic>
        <p:nvPicPr>
          <p:cNvPr id="3074" name="Picture 2" descr="Fundamental diagram. Flow-density representation of the fundamental diagram for pedestrian motion [16]. Numerical values refer to the meta-study by Weidmann [17] and the function proposed by the same auth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4" y="2978103"/>
            <a:ext cx="4048126" cy="28765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99720" y="6412402"/>
            <a:ext cx="8630920" cy="461665"/>
          </a:xfrm>
          <a:prstGeom prst="rect">
            <a:avLst/>
          </a:prstGeom>
        </p:spPr>
        <p:txBody>
          <a:bodyPr wrap="square">
            <a:spAutoFit/>
          </a:bodyPr>
          <a:lstStyle/>
          <a:p>
            <a:r>
              <a:rPr lang="en-US" sz="1200" dirty="0"/>
              <a:t>[1] </a:t>
            </a:r>
            <a:r>
              <a:rPr lang="en-US" sz="1200" dirty="0" err="1"/>
              <a:t>Weidmann</a:t>
            </a:r>
            <a:r>
              <a:rPr lang="en-US" sz="1200" dirty="0"/>
              <a:t> U. </a:t>
            </a:r>
            <a:r>
              <a:rPr lang="en-US" sz="1200" dirty="0" err="1"/>
              <a:t>Transporttechnik</a:t>
            </a:r>
            <a:r>
              <a:rPr lang="en-US" sz="1200" dirty="0"/>
              <a:t> der </a:t>
            </a:r>
            <a:r>
              <a:rPr lang="en-US" sz="1200" dirty="0" err="1"/>
              <a:t>Fussga¨nger</a:t>
            </a:r>
            <a:r>
              <a:rPr lang="en-US" sz="1200" dirty="0"/>
              <a:t>: </a:t>
            </a:r>
            <a:r>
              <a:rPr lang="en-US" sz="1200" dirty="0" err="1"/>
              <a:t>Transporttechnische</a:t>
            </a:r>
            <a:r>
              <a:rPr lang="en-US" sz="1200" dirty="0"/>
              <a:t> </a:t>
            </a:r>
            <a:r>
              <a:rPr lang="en-US" sz="1200" dirty="0" err="1"/>
              <a:t>Eigenschaften</a:t>
            </a:r>
            <a:r>
              <a:rPr lang="en-US" sz="1200" dirty="0"/>
              <a:t> des </a:t>
            </a:r>
            <a:r>
              <a:rPr lang="en-US" sz="1200" dirty="0" err="1"/>
              <a:t>Fussga¨nger-verkehrs</a:t>
            </a:r>
            <a:r>
              <a:rPr lang="en-US" sz="1200" dirty="0"/>
              <a:t> (</a:t>
            </a:r>
            <a:r>
              <a:rPr lang="en-US" sz="1200" dirty="0" err="1"/>
              <a:t>Literaturauswertung</a:t>
            </a:r>
            <a:r>
              <a:rPr lang="en-US" sz="1200" dirty="0"/>
              <a:t>). ETH, IVT; 1993</a:t>
            </a:r>
          </a:p>
        </p:txBody>
      </p:sp>
      <p:sp>
        <p:nvSpPr>
          <p:cNvPr id="8" name="Rectangle 7"/>
          <p:cNvSpPr/>
          <p:nvPr/>
        </p:nvSpPr>
        <p:spPr>
          <a:xfrm>
            <a:off x="299720" y="5854654"/>
            <a:ext cx="4353560" cy="523220"/>
          </a:xfrm>
          <a:prstGeom prst="rect">
            <a:avLst/>
          </a:prstGeom>
        </p:spPr>
        <p:txBody>
          <a:bodyPr wrap="square">
            <a:spAutoFit/>
          </a:bodyPr>
          <a:lstStyle/>
          <a:p>
            <a:r>
              <a:rPr lang="en-US" sz="1400" dirty="0"/>
              <a:t>Flow–density representation of the fundamental diagram for pedestrian motion [1]</a:t>
            </a:r>
          </a:p>
        </p:txBody>
      </p:sp>
      <p:sp>
        <p:nvSpPr>
          <p:cNvPr id="9" name="Rectangle 8"/>
          <p:cNvSpPr/>
          <p:nvPr/>
        </p:nvSpPr>
        <p:spPr>
          <a:xfrm>
            <a:off x="4465320" y="2887777"/>
            <a:ext cx="4572000" cy="3539430"/>
          </a:xfrm>
          <a:prstGeom prst="rect">
            <a:avLst/>
          </a:prstGeom>
        </p:spPr>
        <p:txBody>
          <a:bodyPr>
            <a:spAutoFit/>
          </a:bodyPr>
          <a:lstStyle/>
          <a:p>
            <a:pPr marL="285750" indent="-285750" algn="just">
              <a:buFont typeface="Wingdings" panose="05000000000000000000" pitchFamily="2" charset="2"/>
              <a:buChar char="Ø"/>
            </a:pPr>
            <a:r>
              <a:rPr lang="en-US" sz="1600" dirty="0"/>
              <a:t>Similar to the measurement of pedestrian speed, the relationship between speed and density has countless corresponding relationships and fitting formulas due to scenario diversity.</a:t>
            </a:r>
          </a:p>
          <a:p>
            <a:pPr marL="285750" indent="-285750" algn="just">
              <a:buFont typeface="Wingdings" panose="05000000000000000000" pitchFamily="2" charset="2"/>
              <a:buChar char="Ø"/>
            </a:pPr>
            <a:r>
              <a:rPr lang="en-US" sz="1600" dirty="0"/>
              <a:t>The fundamental diagram provides a valuable reference for the simulation results of the micro model, and can assist in qualitative analysis.</a:t>
            </a:r>
          </a:p>
          <a:p>
            <a:pPr marL="285750" indent="-285750" algn="just">
              <a:buFont typeface="Wingdings" panose="05000000000000000000" pitchFamily="2" charset="2"/>
              <a:buChar char="Ø"/>
            </a:pPr>
            <a:r>
              <a:rPr lang="en-US" sz="1600" dirty="0"/>
              <a:t>Its limitation lies in its low compatibility and cannot be easily applied to various scenarios. At the same time, unlike vehicles on the road that follow unidirectional movement, the direction of movement of pedestrians is omnidirectional. Therefore, it is very difficult to measure the density and speed of pedestrians.</a:t>
            </a:r>
          </a:p>
        </p:txBody>
      </p:sp>
      <p:sp>
        <p:nvSpPr>
          <p:cNvPr id="11" name="Rectangle 10">
            <a:extLst>
              <a:ext uri="{FF2B5EF4-FFF2-40B4-BE49-F238E27FC236}">
                <a16:creationId xmlns:a16="http://schemas.microsoft.com/office/drawing/2014/main" id="{D64CE6DE-09BF-2349-8480-B0B33E64F030}"/>
              </a:ext>
            </a:extLst>
          </p:cNvPr>
          <p:cNvSpPr/>
          <p:nvPr/>
        </p:nvSpPr>
        <p:spPr>
          <a:xfrm>
            <a:off x="193040" y="1505466"/>
            <a:ext cx="3288080" cy="369332"/>
          </a:xfrm>
          <a:prstGeom prst="rect">
            <a:avLst/>
          </a:prstGeom>
        </p:spPr>
        <p:txBody>
          <a:bodyPr wrap="none">
            <a:spAutoFit/>
          </a:bodyPr>
          <a:lstStyle/>
          <a:p>
            <a:r>
              <a:rPr lang="en-US">
                <a:latin typeface="Helvetica" pitchFamily="2" charset="0"/>
              </a:rPr>
              <a:t>Pedestrian flow characteristics</a:t>
            </a:r>
            <a:endParaRPr lang="en-US">
              <a:effectLst/>
              <a:latin typeface="Helvetica" pitchFamily="2" charset="0"/>
            </a:endParaRPr>
          </a:p>
        </p:txBody>
      </p:sp>
      <p:sp>
        <p:nvSpPr>
          <p:cNvPr id="10" name="Slide Number Placeholder 9"/>
          <p:cNvSpPr>
            <a:spLocks noGrp="1"/>
          </p:cNvSpPr>
          <p:nvPr>
            <p:ph type="sldNum" sz="quarter" idx="12"/>
          </p:nvPr>
        </p:nvSpPr>
        <p:spPr/>
        <p:txBody>
          <a:bodyPr/>
          <a:lstStyle/>
          <a:p>
            <a:fld id="{94031A2B-61D4-418F-8DA4-0AE2E050AA01}" type="slidenum">
              <a:rPr lang="en-US" smtClean="0"/>
              <a:t>14</a:t>
            </a:fld>
            <a:endParaRPr lang="en-US"/>
          </a:p>
        </p:txBody>
      </p:sp>
    </p:spTree>
    <p:extLst>
      <p:ext uri="{BB962C8B-B14F-4D97-AF65-F5344CB8AC3E}">
        <p14:creationId xmlns:p14="http://schemas.microsoft.com/office/powerpoint/2010/main" val="2536803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2 Literature Review</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Pedestrian Walking Characteristics</a:t>
            </a:r>
          </a:p>
        </p:txBody>
      </p:sp>
      <p:pic>
        <p:nvPicPr>
          <p:cNvPr id="4098" name="Picture 2" descr="Figure 1: Three lanes have emerged by the interactions between pedestrians with opposite walking directions. (Each arrow represents the actual velocity of one pedestri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874799"/>
            <a:ext cx="7505700" cy="15923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4CE6DE-09BF-2349-8480-B0B33E64F030}"/>
              </a:ext>
            </a:extLst>
          </p:cNvPr>
          <p:cNvSpPr/>
          <p:nvPr/>
        </p:nvSpPr>
        <p:spPr>
          <a:xfrm>
            <a:off x="193040" y="1505466"/>
            <a:ext cx="3634328" cy="369332"/>
          </a:xfrm>
          <a:prstGeom prst="rect">
            <a:avLst/>
          </a:prstGeom>
        </p:spPr>
        <p:txBody>
          <a:bodyPr wrap="none">
            <a:spAutoFit/>
          </a:bodyPr>
          <a:lstStyle/>
          <a:p>
            <a:r>
              <a:rPr lang="en-US" dirty="0">
                <a:latin typeface="Helvetica" pitchFamily="2" charset="0"/>
              </a:rPr>
              <a:t>Self organization phenomenon [1]</a:t>
            </a:r>
            <a:endParaRPr lang="en-US" dirty="0">
              <a:effectLst/>
              <a:latin typeface="Helvetica" pitchFamily="2" charset="0"/>
            </a:endParaRPr>
          </a:p>
        </p:txBody>
      </p:sp>
      <p:sp>
        <p:nvSpPr>
          <p:cNvPr id="6" name="Rectangle 5"/>
          <p:cNvSpPr/>
          <p:nvPr/>
        </p:nvSpPr>
        <p:spPr>
          <a:xfrm>
            <a:off x="299720" y="3601475"/>
            <a:ext cx="8630920" cy="2554545"/>
          </a:xfrm>
          <a:prstGeom prst="rect">
            <a:avLst/>
          </a:prstGeom>
        </p:spPr>
        <p:txBody>
          <a:bodyPr wrap="square">
            <a:spAutoFit/>
          </a:bodyPr>
          <a:lstStyle/>
          <a:p>
            <a:pPr algn="just"/>
            <a:r>
              <a:rPr lang="en-US" sz="1600" dirty="0"/>
              <a:t>Although pedestrians have individual preferences, aims, and destinations, the dynamics of pedestrian crowds is surprisingly predictable. Pedestrians can move freely only at small pedestrian densities. Otherwise their motion is affected by repulsive interactions with other pedestrians, giving rise to self-organization phenomena. Self-organization behavior includes: Herding Behavior, Dynamic lane formation, Fast is slower (FIS) effect,  Stripe formation</a:t>
            </a:r>
          </a:p>
          <a:p>
            <a:pPr algn="just"/>
            <a:endParaRPr lang="en-US" sz="1600" dirty="0"/>
          </a:p>
          <a:p>
            <a:pPr algn="just"/>
            <a:r>
              <a:rPr lang="en-US" sz="1600" dirty="0"/>
              <a:t>In the field of theoretical research, since the authentic reason for the phenomenon must be depicted in microscopic modeling, instead of modifying the coefficients in order to make up specific phenomena, if the microscopic model can spontaneously generate a convincing self-organizing phenomenon, such a model will be very valuable for research.</a:t>
            </a:r>
          </a:p>
        </p:txBody>
      </p:sp>
      <p:sp>
        <p:nvSpPr>
          <p:cNvPr id="8" name="Slide Number Placeholder 7"/>
          <p:cNvSpPr>
            <a:spLocks noGrp="1"/>
          </p:cNvSpPr>
          <p:nvPr>
            <p:ph type="sldNum" sz="quarter" idx="12"/>
          </p:nvPr>
        </p:nvSpPr>
        <p:spPr/>
        <p:txBody>
          <a:bodyPr/>
          <a:lstStyle/>
          <a:p>
            <a:fld id="{94031A2B-61D4-418F-8DA4-0AE2E050AA01}" type="slidenum">
              <a:rPr lang="en-US" smtClean="0"/>
              <a:t>15</a:t>
            </a:fld>
            <a:endParaRPr lang="en-US"/>
          </a:p>
        </p:txBody>
      </p:sp>
      <p:sp>
        <p:nvSpPr>
          <p:cNvPr id="9" name="Rectangle 8"/>
          <p:cNvSpPr/>
          <p:nvPr/>
        </p:nvSpPr>
        <p:spPr>
          <a:xfrm>
            <a:off x="370906" y="6356351"/>
            <a:ext cx="7953944" cy="276999"/>
          </a:xfrm>
          <a:prstGeom prst="rect">
            <a:avLst/>
          </a:prstGeom>
        </p:spPr>
        <p:txBody>
          <a:bodyPr wrap="square">
            <a:spAutoFit/>
          </a:bodyPr>
          <a:lstStyle/>
          <a:p>
            <a:pPr algn="just"/>
            <a:r>
              <a:rPr lang="en-US" sz="1200" dirty="0"/>
              <a:t>[1] </a:t>
            </a:r>
            <a:r>
              <a:rPr lang="en-US" sz="1200" dirty="0" err="1"/>
              <a:t>Helbing</a:t>
            </a:r>
            <a:r>
              <a:rPr lang="en-US" sz="1200" dirty="0"/>
              <a:t>, D. (1997). Self-Organization Phenomena in Pedestrian Crowds Dirk </a:t>
            </a:r>
            <a:r>
              <a:rPr lang="en-US" sz="1200" dirty="0" err="1"/>
              <a:t>Helbing</a:t>
            </a:r>
            <a:r>
              <a:rPr lang="en-US" sz="1200" dirty="0"/>
              <a:t> and </a:t>
            </a:r>
            <a:r>
              <a:rPr lang="en-US" sz="1200" dirty="0" err="1"/>
              <a:t>Péter</a:t>
            </a:r>
            <a:r>
              <a:rPr lang="en-US" sz="1200" dirty="0"/>
              <a:t> </a:t>
            </a:r>
            <a:r>
              <a:rPr lang="en-US" sz="1200" dirty="0" err="1"/>
              <a:t>Molnár</a:t>
            </a:r>
            <a:r>
              <a:rPr lang="en-US" sz="1200" dirty="0"/>
              <a:t> II.</a:t>
            </a:r>
          </a:p>
        </p:txBody>
      </p:sp>
    </p:spTree>
    <p:extLst>
      <p:ext uri="{BB962C8B-B14F-4D97-AF65-F5344CB8AC3E}">
        <p14:creationId xmlns:p14="http://schemas.microsoft.com/office/powerpoint/2010/main" val="2285262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2 Literature Review</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Related Methodologies (Empirical Analysis)</a:t>
            </a:r>
          </a:p>
        </p:txBody>
      </p:sp>
      <p:sp>
        <p:nvSpPr>
          <p:cNvPr id="5" name="Rectangle 4"/>
          <p:cNvSpPr/>
          <p:nvPr/>
        </p:nvSpPr>
        <p:spPr>
          <a:xfrm>
            <a:off x="193040" y="3467100"/>
            <a:ext cx="8737600" cy="3046988"/>
          </a:xfrm>
          <a:prstGeom prst="rect">
            <a:avLst/>
          </a:prstGeom>
        </p:spPr>
        <p:txBody>
          <a:bodyPr wrap="square">
            <a:spAutoFit/>
          </a:bodyPr>
          <a:lstStyle/>
          <a:p>
            <a:pPr marL="285750" indent="-285750" algn="just">
              <a:buFont typeface="Wingdings" panose="05000000000000000000" pitchFamily="2" charset="2"/>
              <a:buChar char="Ø"/>
            </a:pPr>
            <a:r>
              <a:rPr lang="en-US" sz="1600" dirty="0"/>
              <a:t>The core goal of empirical research on pedestrian movement behavior is to obtain intuitive data on pedestrian behavior and related characteristics during ordinary and emergency scenarios. This is not only the most direct and reliable evidence for analyzing pedestrian behavior, but also the basis for pedestrian modeling and simulation. However, the current empirical data in this research field is too scattered, and even confusing and contradictory in some cases.</a:t>
            </a:r>
          </a:p>
          <a:p>
            <a:pPr marL="285750" indent="-285750" algn="just">
              <a:buFont typeface="Wingdings" panose="05000000000000000000" pitchFamily="2" charset="2"/>
              <a:buChar char="Ø"/>
            </a:pPr>
            <a:r>
              <a:rPr lang="en-US" sz="1600" dirty="0"/>
              <a:t>Early research on pedestrian movement mainly used field observations in various pedestrian walking facilities to obtain some basic characteristics of pedestrian walking, including velocity and flow under different density conditions, in order to provide data support for the improvement on the design and service level of pedestrian facilities. By the mid to late 1990s, the rise of the Social Force (SF) Model and the Cellular Automaton (CA) Model provided a solid theoretical framework for the study of pedestrian dynamics, and triggered a large number of microscopic simulations.</a:t>
            </a:r>
          </a:p>
          <a:p>
            <a:pPr algn="just"/>
            <a:endParaRPr lang="en-US" sz="1600" dirty="0"/>
          </a:p>
        </p:txBody>
      </p:sp>
      <p:sp>
        <p:nvSpPr>
          <p:cNvPr id="6" name="Slide Number Placeholder 5"/>
          <p:cNvSpPr>
            <a:spLocks noGrp="1"/>
          </p:cNvSpPr>
          <p:nvPr>
            <p:ph type="sldNum" sz="quarter" idx="12"/>
          </p:nvPr>
        </p:nvSpPr>
        <p:spPr/>
        <p:txBody>
          <a:bodyPr/>
          <a:lstStyle/>
          <a:p>
            <a:fld id="{94031A2B-61D4-418F-8DA4-0AE2E050AA01}" type="slidenum">
              <a:rPr lang="en-US" smtClean="0"/>
              <a:t>16</a:t>
            </a:fld>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2202" b="15394"/>
          <a:stretch/>
        </p:blipFill>
        <p:spPr>
          <a:xfrm>
            <a:off x="0" y="1332081"/>
            <a:ext cx="9143999" cy="1919365"/>
          </a:xfrm>
          <a:prstGeom prst="rect">
            <a:avLst/>
          </a:prstGeom>
        </p:spPr>
      </p:pic>
      <p:sp>
        <p:nvSpPr>
          <p:cNvPr id="9" name="Rectangle 8"/>
          <p:cNvSpPr/>
          <p:nvPr/>
        </p:nvSpPr>
        <p:spPr>
          <a:xfrm>
            <a:off x="4775985" y="3205385"/>
            <a:ext cx="4261335" cy="307777"/>
          </a:xfrm>
          <a:prstGeom prst="rect">
            <a:avLst/>
          </a:prstGeom>
        </p:spPr>
        <p:txBody>
          <a:bodyPr wrap="square">
            <a:spAutoFit/>
          </a:bodyPr>
          <a:lstStyle/>
          <a:p>
            <a:pPr algn="r"/>
            <a:r>
              <a:rPr lang="en-US" sz="1400" dirty="0"/>
              <a:t>Example of crowd dynamics experiments [1]</a:t>
            </a:r>
          </a:p>
        </p:txBody>
      </p:sp>
      <p:sp>
        <p:nvSpPr>
          <p:cNvPr id="10" name="Rectangle 9"/>
          <p:cNvSpPr/>
          <p:nvPr/>
        </p:nvSpPr>
        <p:spPr>
          <a:xfrm>
            <a:off x="287689" y="6159736"/>
            <a:ext cx="7953944" cy="646331"/>
          </a:xfrm>
          <a:prstGeom prst="rect">
            <a:avLst/>
          </a:prstGeom>
        </p:spPr>
        <p:txBody>
          <a:bodyPr wrap="square">
            <a:spAutoFit/>
          </a:bodyPr>
          <a:lstStyle/>
          <a:p>
            <a:pPr algn="just"/>
            <a:r>
              <a:rPr lang="en-US" sz="1200" dirty="0"/>
              <a:t>[1]  </a:t>
            </a:r>
            <a:r>
              <a:rPr lang="en-US" sz="1200" dirty="0" err="1"/>
              <a:t>Feliciani</a:t>
            </a:r>
            <a:r>
              <a:rPr lang="en-US" sz="1200" dirty="0"/>
              <a:t>, C., Murakami, H., Shimura, K., &amp; Nishinari, K. (2020). Efficiently informing crowds–experiments and simulations on route choice and decision making in pedestrian crowds with wheelchair users. Transportation research part C: emerging technologies, 114, 484-503.</a:t>
            </a:r>
          </a:p>
        </p:txBody>
      </p:sp>
    </p:spTree>
    <p:extLst>
      <p:ext uri="{BB962C8B-B14F-4D97-AF65-F5344CB8AC3E}">
        <p14:creationId xmlns:p14="http://schemas.microsoft.com/office/powerpoint/2010/main" val="329372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2 Literature Review</a:t>
            </a:r>
            <a:endParaRPr lang="en-US" sz="2800" b="1" dirty="0"/>
          </a:p>
        </p:txBody>
      </p:sp>
      <p:sp>
        <p:nvSpPr>
          <p:cNvPr id="5" name="Rectangle 4"/>
          <p:cNvSpPr/>
          <p:nvPr/>
        </p:nvSpPr>
        <p:spPr>
          <a:xfrm>
            <a:off x="193040" y="1536454"/>
            <a:ext cx="8737600" cy="3539430"/>
          </a:xfrm>
          <a:prstGeom prst="rect">
            <a:avLst/>
          </a:prstGeom>
        </p:spPr>
        <p:txBody>
          <a:bodyPr wrap="square">
            <a:spAutoFit/>
          </a:bodyPr>
          <a:lstStyle/>
          <a:p>
            <a:pPr marL="285750" indent="-285750" algn="just">
              <a:buFont typeface="Wingdings" panose="05000000000000000000" pitchFamily="2" charset="2"/>
              <a:buChar char="Ø"/>
            </a:pPr>
            <a:r>
              <a:rPr lang="en-US" sz="1600" b="1" i="1" dirty="0"/>
              <a:t>Controllable laboratory experiment:</a:t>
            </a:r>
          </a:p>
          <a:p>
            <a:pPr marL="742950" lvl="1" indent="-285750" algn="just">
              <a:buFont typeface="Wingdings" panose="05000000000000000000" pitchFamily="2" charset="2"/>
              <a:buChar char="§"/>
            </a:pPr>
            <a:r>
              <a:rPr lang="en-US" sz="1600" dirty="0"/>
              <a:t>Researchers can easily build, design or adjust  the structure and size experimental field to match various research scenarios according to the research content;</a:t>
            </a:r>
          </a:p>
          <a:p>
            <a:pPr marL="742950" lvl="1" indent="-285750" algn="just">
              <a:buFont typeface="Wingdings" panose="05000000000000000000" pitchFamily="2" charset="2"/>
              <a:buChar char="§"/>
            </a:pPr>
            <a:r>
              <a:rPr lang="en-US" sz="1600" dirty="0"/>
              <a:t>The relevant attributes of the experimenter, such as age, gender, etc., can be controlled during the recruitment process to achieve the desired effect;</a:t>
            </a:r>
          </a:p>
          <a:p>
            <a:pPr marL="742950" lvl="1" indent="-285750" algn="just">
              <a:buFont typeface="Wingdings" panose="05000000000000000000" pitchFamily="2" charset="2"/>
              <a:buChar char="§"/>
            </a:pPr>
            <a:r>
              <a:rPr lang="en-US" sz="1600" dirty="0"/>
              <a:t>Compared with actual observations, it is more conducive to the experiment designer to control the experimental conditions and other related factors;</a:t>
            </a:r>
          </a:p>
          <a:p>
            <a:pPr marL="742950" lvl="1" indent="-285750" algn="just">
              <a:buFont typeface="Wingdings" panose="05000000000000000000" pitchFamily="2" charset="2"/>
              <a:buChar char="§"/>
            </a:pPr>
            <a:r>
              <a:rPr lang="en-US" sz="1600" dirty="0"/>
              <a:t>High repeatability and contrast improves the reliability of experimental data, and is also convenient for other researchers to reproduce and conduct parallel comparisons;</a:t>
            </a:r>
          </a:p>
          <a:p>
            <a:pPr marL="742950" lvl="1" indent="-285750" algn="just">
              <a:buFont typeface="Wingdings" panose="05000000000000000000" pitchFamily="2" charset="2"/>
              <a:buChar char="§"/>
            </a:pPr>
            <a:r>
              <a:rPr lang="en-US" sz="1600" dirty="0"/>
              <a:t>It is convenient to choose a favorable shooting location to install the camera and improve the accuracy of post-processing data extraction;</a:t>
            </a:r>
          </a:p>
          <a:p>
            <a:pPr marL="742950" lvl="1" indent="-285750" algn="just">
              <a:buFont typeface="Wingdings" panose="05000000000000000000" pitchFamily="2" charset="2"/>
              <a:buChar char="§"/>
            </a:pPr>
            <a:r>
              <a:rPr lang="en-US" sz="1600" dirty="0"/>
              <a:t>Compared with animal experiments, more realistic pedestrian behavior data can be obtained from volunteers.</a:t>
            </a:r>
          </a:p>
          <a:p>
            <a:pPr algn="just"/>
            <a:endParaRPr lang="en-US" sz="1600" dirty="0"/>
          </a:p>
        </p:txBody>
      </p:sp>
      <p:pic>
        <p:nvPicPr>
          <p:cNvPr id="6146" name="Picture 2" descr="Evacuation modelling – PiXIE"/>
          <p:cNvPicPr>
            <a:picLocks noChangeAspect="1" noChangeArrowheads="1"/>
          </p:cNvPicPr>
          <p:nvPr/>
        </p:nvPicPr>
        <p:blipFill rotWithShape="1">
          <a:blip r:embed="rId3">
            <a:extLst>
              <a:ext uri="{28A0092B-C50C-407E-A947-70E740481C1C}">
                <a14:useLocalDpi xmlns:a14="http://schemas.microsoft.com/office/drawing/2010/main" val="0"/>
              </a:ext>
            </a:extLst>
          </a:blip>
          <a:srcRect b="51808"/>
          <a:stretch/>
        </p:blipFill>
        <p:spPr bwMode="auto">
          <a:xfrm>
            <a:off x="193039" y="4715700"/>
            <a:ext cx="8844285" cy="138524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93038" y="5907852"/>
            <a:ext cx="8844282" cy="276999"/>
          </a:xfrm>
          <a:prstGeom prst="rect">
            <a:avLst/>
          </a:prstGeom>
        </p:spPr>
        <p:txBody>
          <a:bodyPr wrap="square">
            <a:spAutoFit/>
          </a:bodyPr>
          <a:lstStyle/>
          <a:p>
            <a:r>
              <a:rPr lang="en-US" sz="1200" dirty="0"/>
              <a:t>A series of experiments simulated the evacuation of human crowds from the confined environment (figures taken from fig.1 of [1]</a:t>
            </a:r>
            <a:r>
              <a:rPr lang="en-US" altLang="zh-CN" sz="1200" dirty="0"/>
              <a:t>)</a:t>
            </a:r>
            <a:endParaRPr lang="en-US" sz="1200" dirty="0"/>
          </a:p>
        </p:txBody>
      </p:sp>
      <p:sp>
        <p:nvSpPr>
          <p:cNvPr id="7" name="Slide Number Placeholder 6"/>
          <p:cNvSpPr>
            <a:spLocks noGrp="1"/>
          </p:cNvSpPr>
          <p:nvPr>
            <p:ph type="sldNum" sz="quarter" idx="12"/>
          </p:nvPr>
        </p:nvSpPr>
        <p:spPr/>
        <p:txBody>
          <a:bodyPr/>
          <a:lstStyle/>
          <a:p>
            <a:fld id="{94031A2B-61D4-418F-8DA4-0AE2E050AA01}" type="slidenum">
              <a:rPr lang="en-US" smtClean="0"/>
              <a:t>17</a:t>
            </a:fld>
            <a:endParaRPr lang="en-US"/>
          </a:p>
        </p:txBody>
      </p:sp>
      <p:sp>
        <p:nvSpPr>
          <p:cNvPr id="11" name="Content Placeholder 2">
            <a:extLst>
              <a:ext uri="{FF2B5EF4-FFF2-40B4-BE49-F238E27FC236}">
                <a16:creationId xmlns:a16="http://schemas.microsoft.com/office/drawing/2014/main" id="{F32F05D9-176C-534F-9924-49FA76DC713C}"/>
              </a:ext>
            </a:extLst>
          </p:cNvPr>
          <p:cNvSpPr txBox="1">
            <a:spLocks/>
          </p:cNvSpPr>
          <p:nvPr/>
        </p:nvSpPr>
        <p:spPr>
          <a:xfrm>
            <a:off x="299720" y="947174"/>
            <a:ext cx="8737600" cy="5892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t>Related Methodologies (Empirical Analysis)</a:t>
            </a:r>
          </a:p>
        </p:txBody>
      </p:sp>
      <p:sp>
        <p:nvSpPr>
          <p:cNvPr id="9" name="Rectangle 8">
            <a:extLst>
              <a:ext uri="{FF2B5EF4-FFF2-40B4-BE49-F238E27FC236}">
                <a16:creationId xmlns:a16="http://schemas.microsoft.com/office/drawing/2014/main" id="{A5CCA51E-6D61-B245-B718-895584833DB8}"/>
              </a:ext>
            </a:extLst>
          </p:cNvPr>
          <p:cNvSpPr/>
          <p:nvPr/>
        </p:nvSpPr>
        <p:spPr>
          <a:xfrm>
            <a:off x="489217" y="6260325"/>
            <a:ext cx="8026133" cy="430887"/>
          </a:xfrm>
          <a:prstGeom prst="rect">
            <a:avLst/>
          </a:prstGeom>
        </p:spPr>
        <p:txBody>
          <a:bodyPr wrap="square">
            <a:spAutoFit/>
          </a:bodyPr>
          <a:lstStyle/>
          <a:p>
            <a:pPr algn="just"/>
            <a:r>
              <a:rPr lang="en-US" sz="1100" dirty="0">
                <a:latin typeface="Times New Roman" panose="02020603050405020304" pitchFamily="18" charset="0"/>
                <a:cs typeface="Times New Roman" panose="02020603050405020304" pitchFamily="18" charset="0"/>
              </a:rPr>
              <a:t>[1] </a:t>
            </a:r>
            <a:r>
              <a:rPr lang="en-US" sz="1100" dirty="0" err="1">
                <a:latin typeface="Times New Roman" panose="02020603050405020304" pitchFamily="18" charset="0"/>
                <a:cs typeface="Times New Roman" panose="02020603050405020304" pitchFamily="18" charset="0"/>
              </a:rPr>
              <a:t>Shahhoseini</a:t>
            </a:r>
            <a:r>
              <a:rPr lang="en-US" sz="1100" dirty="0">
                <a:latin typeface="Times New Roman" panose="02020603050405020304" pitchFamily="18" charset="0"/>
                <a:cs typeface="Times New Roman" panose="02020603050405020304" pitchFamily="18" charset="0"/>
              </a:rPr>
              <a:t>, Z., &amp; </a:t>
            </a:r>
            <a:r>
              <a:rPr lang="en-US" sz="1100" dirty="0" err="1">
                <a:latin typeface="Times New Roman" panose="02020603050405020304" pitchFamily="18" charset="0"/>
                <a:cs typeface="Times New Roman" panose="02020603050405020304" pitchFamily="18" charset="0"/>
              </a:rPr>
              <a:t>Sarvi</a:t>
            </a:r>
            <a:r>
              <a:rPr lang="en-US" sz="1100" dirty="0">
                <a:latin typeface="Times New Roman" panose="02020603050405020304" pitchFamily="18" charset="0"/>
                <a:cs typeface="Times New Roman" panose="02020603050405020304" pitchFamily="18" charset="0"/>
              </a:rPr>
              <a:t>, M. (2019). Pedestrian crowd flows in shared spaces: Investigating the impact of geometry based on micro and macro scale measures. Transportation research part B: methodological, 122, 57-87.</a:t>
            </a:r>
            <a:endParaRPr lang="en-JP"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669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2 Literature Review</a:t>
            </a:r>
            <a:endParaRPr lang="en-US" sz="2800" b="1" dirty="0"/>
          </a:p>
        </p:txBody>
      </p:sp>
      <p:sp>
        <p:nvSpPr>
          <p:cNvPr id="6" name="Rectangle 5"/>
          <p:cNvSpPr/>
          <p:nvPr/>
        </p:nvSpPr>
        <p:spPr>
          <a:xfrm>
            <a:off x="193040" y="1536454"/>
            <a:ext cx="6502400" cy="4770537"/>
          </a:xfrm>
          <a:prstGeom prst="rect">
            <a:avLst/>
          </a:prstGeom>
        </p:spPr>
        <p:txBody>
          <a:bodyPr wrap="square">
            <a:spAutoFit/>
          </a:bodyPr>
          <a:lstStyle/>
          <a:p>
            <a:pPr marL="285750" indent="-285750" algn="just">
              <a:buFont typeface="Wingdings" panose="05000000000000000000" pitchFamily="2" charset="2"/>
              <a:buChar char="Ø"/>
            </a:pPr>
            <a:r>
              <a:rPr lang="en-US" sz="1600" dirty="0"/>
              <a:t>Video analysis of actual pedestrian movement</a:t>
            </a:r>
          </a:p>
          <a:p>
            <a:pPr lvl="1" algn="just"/>
            <a:r>
              <a:rPr lang="en-US" sz="1600" dirty="0"/>
              <a:t>Use surveillance videos of relevant places or videos taken by the researchers themselves in pedestrian activities to extract and analyze various behavioral characteristics of pedestrians during movement. Compared with controllable experiments under laboratory conditions, the data obtained in this way is more realistic, especially the analysis of some disaster accident surveillance videos can get the most realistic pedestrian response to emergency situations.</a:t>
            </a:r>
          </a:p>
          <a:p>
            <a:pPr marL="285750" indent="-285750" algn="just">
              <a:buFont typeface="Wingdings" panose="05000000000000000000" pitchFamily="2" charset="2"/>
              <a:buChar char="Ø"/>
            </a:pPr>
            <a:r>
              <a:rPr lang="en-US" sz="1600" dirty="0"/>
              <a:t>Animal experiment [1]</a:t>
            </a:r>
          </a:p>
          <a:p>
            <a:pPr lvl="1" algn="just"/>
            <a:r>
              <a:rPr lang="en-US" sz="1600" dirty="0"/>
              <a:t>Pedestrian evacuation behavior in emergency situations has always been of interest to researchers, but general pedestrian movement experiments and evacuation drills are not allowed in emergency situations to ensure the safety of personnel. Using some animals with obvious group characteristics to do experiments can avoid the consideration of safety issues to a certain extent, and gain enlightenment on human group movement behaviors.</a:t>
            </a:r>
          </a:p>
          <a:p>
            <a:pPr marL="285750" indent="-285750" algn="just">
              <a:buFont typeface="Wingdings" panose="05000000000000000000" pitchFamily="2" charset="2"/>
              <a:buChar char="Ø"/>
            </a:pPr>
            <a:r>
              <a:rPr lang="en-US" sz="1600" dirty="0"/>
              <a:t>Virtual reality experiment</a:t>
            </a:r>
          </a:p>
          <a:p>
            <a:pPr lvl="1" algn="just"/>
            <a:r>
              <a:rPr lang="en-US" sz="1600" dirty="0"/>
              <a:t>Virtual reality experiments through computer simulation technology are more convenient in scene design and experiment control.</a:t>
            </a:r>
          </a:p>
        </p:txBody>
      </p:sp>
      <p:pic>
        <p:nvPicPr>
          <p:cNvPr id="7170" name="Picture 2" descr="ネットワークカメラ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2120" y="1536454"/>
            <a:ext cx="2128520" cy="21285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02120" y="4012177"/>
            <a:ext cx="2128520" cy="1402568"/>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94031A2B-61D4-418F-8DA4-0AE2E050AA01}" type="slidenum">
              <a:rPr lang="en-US" smtClean="0"/>
              <a:t>18</a:t>
            </a:fld>
            <a:endParaRPr lang="en-US"/>
          </a:p>
        </p:txBody>
      </p:sp>
      <p:sp>
        <p:nvSpPr>
          <p:cNvPr id="11" name="Content Placeholder 2">
            <a:extLst>
              <a:ext uri="{FF2B5EF4-FFF2-40B4-BE49-F238E27FC236}">
                <a16:creationId xmlns:a16="http://schemas.microsoft.com/office/drawing/2014/main" id="{CB0571DA-6CC3-AE4D-B3AC-F8EE8082D8E0}"/>
              </a:ext>
            </a:extLst>
          </p:cNvPr>
          <p:cNvSpPr txBox="1">
            <a:spLocks/>
          </p:cNvSpPr>
          <p:nvPr/>
        </p:nvSpPr>
        <p:spPr>
          <a:xfrm>
            <a:off x="299720" y="947174"/>
            <a:ext cx="8737600" cy="5892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t>Related Methodologies (Empirical Analysis)</a:t>
            </a:r>
          </a:p>
        </p:txBody>
      </p:sp>
      <p:sp>
        <p:nvSpPr>
          <p:cNvPr id="3" name="Rectangle 2"/>
          <p:cNvSpPr/>
          <p:nvPr/>
        </p:nvSpPr>
        <p:spPr>
          <a:xfrm>
            <a:off x="6611216" y="5283422"/>
            <a:ext cx="2641065" cy="307777"/>
          </a:xfrm>
          <a:prstGeom prst="rect">
            <a:avLst/>
          </a:prstGeom>
        </p:spPr>
        <p:txBody>
          <a:bodyPr wrap="square">
            <a:spAutoFit/>
          </a:bodyPr>
          <a:lstStyle/>
          <a:p>
            <a:r>
              <a:rPr lang="en-US" sz="1400" dirty="0"/>
              <a:t>Example of animal experiment[1] </a:t>
            </a:r>
          </a:p>
        </p:txBody>
      </p:sp>
      <p:sp>
        <p:nvSpPr>
          <p:cNvPr id="10" name="Rectangle 9">
            <a:extLst>
              <a:ext uri="{FF2B5EF4-FFF2-40B4-BE49-F238E27FC236}">
                <a16:creationId xmlns:a16="http://schemas.microsoft.com/office/drawing/2014/main" id="{A5CCA51E-6D61-B245-B718-895584833DB8}"/>
              </a:ext>
            </a:extLst>
          </p:cNvPr>
          <p:cNvSpPr/>
          <p:nvPr/>
        </p:nvSpPr>
        <p:spPr>
          <a:xfrm>
            <a:off x="489217" y="6260325"/>
            <a:ext cx="8026133" cy="430887"/>
          </a:xfrm>
          <a:prstGeom prst="rect">
            <a:avLst/>
          </a:prstGeom>
        </p:spPr>
        <p:txBody>
          <a:bodyPr wrap="square">
            <a:spAutoFit/>
          </a:bodyPr>
          <a:lstStyle/>
          <a:p>
            <a:pPr algn="just"/>
            <a:r>
              <a:rPr lang="en-US" sz="1100" dirty="0">
                <a:latin typeface="Times New Roman" panose="02020603050405020304" pitchFamily="18" charset="0"/>
                <a:cs typeface="Times New Roman" panose="02020603050405020304" pitchFamily="18" charset="0"/>
              </a:rPr>
              <a:t>[1] </a:t>
            </a:r>
            <a:r>
              <a:rPr lang="en-US" sz="1100" dirty="0" err="1">
                <a:latin typeface="Times New Roman" panose="02020603050405020304" pitchFamily="18" charset="0"/>
                <a:cs typeface="Times New Roman" panose="02020603050405020304" pitchFamily="18" charset="0"/>
              </a:rPr>
              <a:t>Shiwakoti</a:t>
            </a:r>
            <a:r>
              <a:rPr lang="en-US" sz="1100" dirty="0">
                <a:latin typeface="Times New Roman" panose="02020603050405020304" pitchFamily="18" charset="0"/>
                <a:cs typeface="Times New Roman" panose="02020603050405020304" pitchFamily="18" charset="0"/>
              </a:rPr>
              <a:t>, N., </a:t>
            </a:r>
            <a:r>
              <a:rPr lang="en-US" sz="1100" dirty="0" err="1">
                <a:latin typeface="Times New Roman" panose="02020603050405020304" pitchFamily="18" charset="0"/>
                <a:cs typeface="Times New Roman" panose="02020603050405020304" pitchFamily="18" charset="0"/>
              </a:rPr>
              <a:t>Sarvi</a:t>
            </a:r>
            <a:r>
              <a:rPr lang="en-US" sz="1100" dirty="0">
                <a:latin typeface="Times New Roman" panose="02020603050405020304" pitchFamily="18" charset="0"/>
                <a:cs typeface="Times New Roman" panose="02020603050405020304" pitchFamily="18" charset="0"/>
              </a:rPr>
              <a:t>, M., Rose, G., &amp; </a:t>
            </a:r>
            <a:r>
              <a:rPr lang="en-US" sz="1100" dirty="0" err="1">
                <a:latin typeface="Times New Roman" panose="02020603050405020304" pitchFamily="18" charset="0"/>
                <a:cs typeface="Times New Roman" panose="02020603050405020304" pitchFamily="18" charset="0"/>
              </a:rPr>
              <a:t>Burd</a:t>
            </a:r>
            <a:r>
              <a:rPr lang="en-US" sz="1100" dirty="0">
                <a:latin typeface="Times New Roman" panose="02020603050405020304" pitchFamily="18" charset="0"/>
                <a:cs typeface="Times New Roman" panose="02020603050405020304" pitchFamily="18" charset="0"/>
              </a:rPr>
              <a:t>, M. (2011). Animal dynamics based approach for modeling pedestrian crowd egress under panic conditions. Procedia-social and behavioral sciences, 17, 438-461.</a:t>
            </a:r>
            <a:endParaRPr lang="en-JP"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6214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2 Literature Review</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Related Methodologies (Numerical Simulation)</a:t>
            </a:r>
          </a:p>
        </p:txBody>
      </p:sp>
      <p:sp>
        <p:nvSpPr>
          <p:cNvPr id="5" name="Rectangle 4">
            <a:extLst>
              <a:ext uri="{FF2B5EF4-FFF2-40B4-BE49-F238E27FC236}">
                <a16:creationId xmlns:a16="http://schemas.microsoft.com/office/drawing/2014/main" id="{DCE9ECA7-C188-1147-BF1E-D4CD1749FE9C}"/>
              </a:ext>
            </a:extLst>
          </p:cNvPr>
          <p:cNvSpPr/>
          <p:nvPr/>
        </p:nvSpPr>
        <p:spPr>
          <a:xfrm>
            <a:off x="4401312" y="1306952"/>
            <a:ext cx="4541359" cy="1323439"/>
          </a:xfrm>
          <a:prstGeom prst="rect">
            <a:avLst/>
          </a:prstGeom>
        </p:spPr>
        <p:txBody>
          <a:bodyPr wrap="square">
            <a:spAutoFit/>
          </a:bodyPr>
          <a:lstStyle/>
          <a:p>
            <a:pPr algn="just">
              <a:spcBef>
                <a:spcPts val="400"/>
              </a:spcBef>
            </a:pPr>
            <a:r>
              <a:rPr lang="en-US" sz="1600" dirty="0"/>
              <a:t>The macroscopic characteristics of pedestrian flow mainly include the value and relationship of the three basic parameters (</a:t>
            </a:r>
            <a:r>
              <a:rPr lang="en-US" sz="1600" b="1" i="1" dirty="0"/>
              <a:t>density, speed and flow rate</a:t>
            </a:r>
            <a:r>
              <a:rPr lang="en-US" sz="1600" dirty="0"/>
              <a:t>), and the temporal and spatial variation characteristics of the three parameters. </a:t>
            </a:r>
          </a:p>
        </p:txBody>
      </p:sp>
      <p:pic>
        <p:nvPicPr>
          <p:cNvPr id="6" name="Picture 5">
            <a:extLst>
              <a:ext uri="{FF2B5EF4-FFF2-40B4-BE49-F238E27FC236}">
                <a16:creationId xmlns:a16="http://schemas.microsoft.com/office/drawing/2014/main" id="{20434229-27ED-E84B-AEFC-D5E1C8454958}"/>
              </a:ext>
            </a:extLst>
          </p:cNvPr>
          <p:cNvPicPr>
            <a:picLocks noChangeAspect="1"/>
          </p:cNvPicPr>
          <p:nvPr/>
        </p:nvPicPr>
        <p:blipFill rotWithShape="1">
          <a:blip r:embed="rId3"/>
          <a:srcRect b="50785"/>
          <a:stretch/>
        </p:blipFill>
        <p:spPr>
          <a:xfrm>
            <a:off x="12032" y="1420009"/>
            <a:ext cx="4089561" cy="724568"/>
          </a:xfrm>
          <a:prstGeom prst="rect">
            <a:avLst/>
          </a:prstGeom>
        </p:spPr>
      </p:pic>
      <p:pic>
        <p:nvPicPr>
          <p:cNvPr id="4098" name="Picture 2">
            <a:extLst>
              <a:ext uri="{FF2B5EF4-FFF2-40B4-BE49-F238E27FC236}">
                <a16:creationId xmlns:a16="http://schemas.microsoft.com/office/drawing/2014/main" id="{DE8BAE4B-E5CC-FC45-8452-F6AF877F207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032" y="2405885"/>
            <a:ext cx="4077529" cy="9417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39BE1E3-63A1-5F42-8035-ECA7F584A21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032" y="3658493"/>
            <a:ext cx="4077529" cy="16558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CE9ECA7-C188-1147-BF1E-D4CD1749FE9C}"/>
              </a:ext>
            </a:extLst>
          </p:cNvPr>
          <p:cNvSpPr/>
          <p:nvPr/>
        </p:nvSpPr>
        <p:spPr>
          <a:xfrm>
            <a:off x="4401311" y="2630391"/>
            <a:ext cx="4541359" cy="1569660"/>
          </a:xfrm>
          <a:prstGeom prst="rect">
            <a:avLst/>
          </a:prstGeom>
        </p:spPr>
        <p:txBody>
          <a:bodyPr wrap="square">
            <a:spAutoFit/>
          </a:bodyPr>
          <a:lstStyle/>
          <a:p>
            <a:pPr algn="just">
              <a:spcBef>
                <a:spcPts val="400"/>
              </a:spcBef>
            </a:pPr>
            <a:r>
              <a:rPr lang="en-US" sz="1600" dirty="0"/>
              <a:t>Mesoscopic models consider pedestrians as individuals, but describe their propagation by aggregate relationships. They are better at incorporating and providing population </a:t>
            </a:r>
            <a:r>
              <a:rPr lang="en-US" sz="1600" b="1" i="1" dirty="0"/>
              <a:t>heterogeneity</a:t>
            </a:r>
            <a:r>
              <a:rPr lang="en-US" sz="1600" dirty="0"/>
              <a:t> than macroscopic models, and typically more </a:t>
            </a:r>
            <a:r>
              <a:rPr lang="en-US" sz="1600" b="1" i="1" dirty="0"/>
              <a:t>efficient</a:t>
            </a:r>
            <a:r>
              <a:rPr lang="en-US" sz="1600" dirty="0"/>
              <a:t> than microscopic models.</a:t>
            </a:r>
          </a:p>
        </p:txBody>
      </p:sp>
      <p:sp>
        <p:nvSpPr>
          <p:cNvPr id="7" name="Rectangle 6"/>
          <p:cNvSpPr/>
          <p:nvPr/>
        </p:nvSpPr>
        <p:spPr>
          <a:xfrm>
            <a:off x="4401311" y="4200051"/>
            <a:ext cx="4572000" cy="1077218"/>
          </a:xfrm>
          <a:prstGeom prst="rect">
            <a:avLst/>
          </a:prstGeom>
        </p:spPr>
        <p:txBody>
          <a:bodyPr>
            <a:spAutoFit/>
          </a:bodyPr>
          <a:lstStyle/>
          <a:p>
            <a:pPr algn="just"/>
            <a:r>
              <a:rPr lang="en-US" sz="1600" b="1" i="1" dirty="0"/>
              <a:t>Microscopic models are widely recognized and promoted in practical applications and research because they can meticulously describe the behavioral characteristics of each individual.</a:t>
            </a:r>
          </a:p>
        </p:txBody>
      </p:sp>
      <p:sp>
        <p:nvSpPr>
          <p:cNvPr id="8" name="Slide Number Placeholder 7"/>
          <p:cNvSpPr>
            <a:spLocks noGrp="1"/>
          </p:cNvSpPr>
          <p:nvPr>
            <p:ph type="sldNum" sz="quarter" idx="12"/>
          </p:nvPr>
        </p:nvSpPr>
        <p:spPr/>
        <p:txBody>
          <a:bodyPr/>
          <a:lstStyle/>
          <a:p>
            <a:fld id="{94031A2B-61D4-418F-8DA4-0AE2E050AA01}" type="slidenum">
              <a:rPr lang="en-US" smtClean="0"/>
              <a:t>19</a:t>
            </a:fld>
            <a:endParaRPr lang="en-US"/>
          </a:p>
        </p:txBody>
      </p:sp>
      <p:sp>
        <p:nvSpPr>
          <p:cNvPr id="12" name="Rectangle 11">
            <a:extLst>
              <a:ext uri="{FF2B5EF4-FFF2-40B4-BE49-F238E27FC236}">
                <a16:creationId xmlns:a16="http://schemas.microsoft.com/office/drawing/2014/main" id="{A5CCA51E-6D61-B245-B718-895584833DB8}"/>
              </a:ext>
            </a:extLst>
          </p:cNvPr>
          <p:cNvSpPr/>
          <p:nvPr/>
        </p:nvSpPr>
        <p:spPr>
          <a:xfrm>
            <a:off x="0" y="5622116"/>
            <a:ext cx="9037320" cy="1107996"/>
          </a:xfrm>
          <a:prstGeom prst="rect">
            <a:avLst/>
          </a:prstGeom>
        </p:spPr>
        <p:txBody>
          <a:bodyPr wrap="square">
            <a:spAutoFit/>
          </a:bodyPr>
          <a:lstStyle/>
          <a:p>
            <a:pPr algn="just"/>
            <a:r>
              <a:rPr lang="en-US" sz="1100" dirty="0">
                <a:latin typeface="Times New Roman" panose="02020603050405020304" pitchFamily="18" charset="0"/>
                <a:cs typeface="Times New Roman" panose="02020603050405020304" pitchFamily="18" charset="0"/>
              </a:rPr>
              <a:t>[1] </a:t>
            </a:r>
            <a:r>
              <a:rPr lang="en-US" sz="1100" dirty="0" err="1">
                <a:latin typeface="Times New Roman" panose="02020603050405020304" pitchFamily="18" charset="0"/>
                <a:cs typeface="Times New Roman" panose="02020603050405020304" pitchFamily="18" charset="0"/>
              </a:rPr>
              <a:t>Shiwakoti</a:t>
            </a:r>
            <a:r>
              <a:rPr lang="en-US" sz="1100" dirty="0">
                <a:latin typeface="Times New Roman" panose="02020603050405020304" pitchFamily="18" charset="0"/>
                <a:cs typeface="Times New Roman" panose="02020603050405020304" pitchFamily="18" charset="0"/>
              </a:rPr>
              <a:t>, N., </a:t>
            </a:r>
            <a:r>
              <a:rPr lang="en-US" sz="1100" dirty="0" err="1">
                <a:latin typeface="Times New Roman" panose="02020603050405020304" pitchFamily="18" charset="0"/>
                <a:cs typeface="Times New Roman" panose="02020603050405020304" pitchFamily="18" charset="0"/>
              </a:rPr>
              <a:t>Sarvi</a:t>
            </a:r>
            <a:r>
              <a:rPr lang="en-US" sz="1100" dirty="0">
                <a:latin typeface="Times New Roman" panose="02020603050405020304" pitchFamily="18" charset="0"/>
                <a:cs typeface="Times New Roman" panose="02020603050405020304" pitchFamily="18" charset="0"/>
              </a:rPr>
              <a:t>, M., Rose, G., &amp; </a:t>
            </a:r>
            <a:r>
              <a:rPr lang="en-US" sz="1100" dirty="0" err="1">
                <a:latin typeface="Times New Roman" panose="02020603050405020304" pitchFamily="18" charset="0"/>
                <a:cs typeface="Times New Roman" panose="02020603050405020304" pitchFamily="18" charset="0"/>
              </a:rPr>
              <a:t>Burd</a:t>
            </a:r>
            <a:r>
              <a:rPr lang="en-US" sz="1100" dirty="0">
                <a:latin typeface="Times New Roman" panose="02020603050405020304" pitchFamily="18" charset="0"/>
                <a:cs typeface="Times New Roman" panose="02020603050405020304" pitchFamily="18" charset="0"/>
              </a:rPr>
              <a:t>, M. (2011). Animal dynamics based approach for modeling pedestrian crowd egress under panic conditions. Procedia-social and behavioral sciences, 17, 438-461.</a:t>
            </a:r>
          </a:p>
          <a:p>
            <a:pPr algn="just"/>
            <a:r>
              <a:rPr lang="en-US" sz="1100" dirty="0">
                <a:latin typeface="Times New Roman" panose="02020603050405020304" pitchFamily="18" charset="0"/>
                <a:cs typeface="Times New Roman" panose="02020603050405020304" pitchFamily="18" charset="0"/>
              </a:rPr>
              <a:t>[2] Xu, H. H., &amp; </a:t>
            </a:r>
            <a:r>
              <a:rPr lang="en-US" sz="1100" dirty="0" err="1">
                <a:latin typeface="Times New Roman" panose="02020603050405020304" pitchFamily="18" charset="0"/>
                <a:cs typeface="Times New Roman" panose="02020603050405020304" pitchFamily="18" charset="0"/>
              </a:rPr>
              <a:t>Guo</a:t>
            </a:r>
            <a:r>
              <a:rPr lang="en-US" sz="1100" dirty="0">
                <a:latin typeface="Times New Roman" panose="02020603050405020304" pitchFamily="18" charset="0"/>
                <a:cs typeface="Times New Roman" panose="02020603050405020304" pitchFamily="18" charset="0"/>
              </a:rPr>
              <a:t>, R. Y. (2018). Simulation of bi-directional pedestrian flow by using a cell transmission model. Simulation Modelling Practice and Theory, 87, 1-14.</a:t>
            </a:r>
          </a:p>
          <a:p>
            <a:pPr algn="just"/>
            <a:r>
              <a:rPr lang="en-US" sz="1100" dirty="0">
                <a:latin typeface="Times New Roman" panose="02020603050405020304" pitchFamily="18" charset="0"/>
                <a:cs typeface="Times New Roman" panose="02020603050405020304" pitchFamily="18" charset="0"/>
              </a:rPr>
              <a:t>[3] Seitz, M. J., Dietrich, F., </a:t>
            </a:r>
            <a:r>
              <a:rPr lang="en-US" sz="1100" dirty="0" err="1">
                <a:latin typeface="Times New Roman" panose="02020603050405020304" pitchFamily="18" charset="0"/>
                <a:cs typeface="Times New Roman" panose="02020603050405020304" pitchFamily="18" charset="0"/>
              </a:rPr>
              <a:t>Köster</a:t>
            </a:r>
            <a:r>
              <a:rPr lang="en-US" sz="1100" dirty="0">
                <a:latin typeface="Times New Roman" panose="02020603050405020304" pitchFamily="18" charset="0"/>
                <a:cs typeface="Times New Roman" panose="02020603050405020304" pitchFamily="18" charset="0"/>
              </a:rPr>
              <a:t>, G., &amp; </a:t>
            </a:r>
            <a:r>
              <a:rPr lang="en-US" sz="1100" dirty="0" err="1">
                <a:latin typeface="Times New Roman" panose="02020603050405020304" pitchFamily="18" charset="0"/>
                <a:cs typeface="Times New Roman" panose="02020603050405020304" pitchFamily="18" charset="0"/>
              </a:rPr>
              <a:t>Bungartz</a:t>
            </a:r>
            <a:r>
              <a:rPr lang="en-US" sz="1100" dirty="0">
                <a:latin typeface="Times New Roman" panose="02020603050405020304" pitchFamily="18" charset="0"/>
                <a:cs typeface="Times New Roman" panose="02020603050405020304" pitchFamily="18" charset="0"/>
              </a:rPr>
              <a:t>, H. J. (2016). The superposition principle: A conceptual perspective on pedestrian stream simulations. Collective Dynamics, 1, 1-19.</a:t>
            </a:r>
            <a:endParaRPr lang="en-JP" sz="11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5C9B02EA-EA7C-2B48-9310-FEA41F401D4D}"/>
              </a:ext>
            </a:extLst>
          </p:cNvPr>
          <p:cNvSpPr/>
          <p:nvPr/>
        </p:nvSpPr>
        <p:spPr>
          <a:xfrm>
            <a:off x="299720" y="2054714"/>
            <a:ext cx="3345848" cy="307777"/>
          </a:xfrm>
          <a:prstGeom prst="rect">
            <a:avLst/>
          </a:prstGeom>
        </p:spPr>
        <p:txBody>
          <a:bodyPr wrap="square">
            <a:spAutoFit/>
          </a:bodyPr>
          <a:lstStyle/>
          <a:p>
            <a:pPr>
              <a:spcBef>
                <a:spcPts val="400"/>
              </a:spcBef>
            </a:pPr>
            <a:r>
              <a:rPr lang="en-US" sz="1400" dirty="0"/>
              <a:t>Macroscopic simulation model [1]</a:t>
            </a:r>
          </a:p>
        </p:txBody>
      </p:sp>
      <p:sp>
        <p:nvSpPr>
          <p:cNvPr id="14" name="Rectangle 13">
            <a:extLst>
              <a:ext uri="{FF2B5EF4-FFF2-40B4-BE49-F238E27FC236}">
                <a16:creationId xmlns:a16="http://schemas.microsoft.com/office/drawing/2014/main" id="{5C9B02EA-EA7C-2B48-9310-FEA41F401D4D}"/>
              </a:ext>
            </a:extLst>
          </p:cNvPr>
          <p:cNvSpPr/>
          <p:nvPr/>
        </p:nvSpPr>
        <p:spPr>
          <a:xfrm>
            <a:off x="299720" y="3334262"/>
            <a:ext cx="3345848" cy="307777"/>
          </a:xfrm>
          <a:prstGeom prst="rect">
            <a:avLst/>
          </a:prstGeom>
        </p:spPr>
        <p:txBody>
          <a:bodyPr wrap="square">
            <a:spAutoFit/>
          </a:bodyPr>
          <a:lstStyle/>
          <a:p>
            <a:pPr>
              <a:spcBef>
                <a:spcPts val="400"/>
              </a:spcBef>
            </a:pPr>
            <a:r>
              <a:rPr lang="en-US" sz="1400" dirty="0"/>
              <a:t>Mesoscopic simulation model [2]</a:t>
            </a:r>
          </a:p>
        </p:txBody>
      </p:sp>
      <p:sp>
        <p:nvSpPr>
          <p:cNvPr id="15" name="Rectangle 14">
            <a:extLst>
              <a:ext uri="{FF2B5EF4-FFF2-40B4-BE49-F238E27FC236}">
                <a16:creationId xmlns:a16="http://schemas.microsoft.com/office/drawing/2014/main" id="{5C9B02EA-EA7C-2B48-9310-FEA41F401D4D}"/>
              </a:ext>
            </a:extLst>
          </p:cNvPr>
          <p:cNvSpPr/>
          <p:nvPr/>
        </p:nvSpPr>
        <p:spPr>
          <a:xfrm>
            <a:off x="299720" y="5314339"/>
            <a:ext cx="3345848" cy="307777"/>
          </a:xfrm>
          <a:prstGeom prst="rect">
            <a:avLst/>
          </a:prstGeom>
        </p:spPr>
        <p:txBody>
          <a:bodyPr wrap="square">
            <a:spAutoFit/>
          </a:bodyPr>
          <a:lstStyle/>
          <a:p>
            <a:pPr>
              <a:spcBef>
                <a:spcPts val="400"/>
              </a:spcBef>
            </a:pPr>
            <a:r>
              <a:rPr lang="en-US" sz="1400" dirty="0"/>
              <a:t>Microscopic simulation model [3]</a:t>
            </a:r>
          </a:p>
        </p:txBody>
      </p:sp>
    </p:spTree>
    <p:extLst>
      <p:ext uri="{BB962C8B-B14F-4D97-AF65-F5344CB8AC3E}">
        <p14:creationId xmlns:p14="http://schemas.microsoft.com/office/powerpoint/2010/main" val="2228115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Crowd Dynamics Simulation Model</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How does it work</a:t>
            </a:r>
          </a:p>
        </p:txBody>
      </p:sp>
      <p:pic>
        <p:nvPicPr>
          <p:cNvPr id="1026" name="Picture 2">
            <a:extLst>
              <a:ext uri="{FF2B5EF4-FFF2-40B4-BE49-F238E27FC236}">
                <a16:creationId xmlns:a16="http://schemas.microsoft.com/office/drawing/2014/main" id="{F5D9900A-E850-AD49-A83D-8CA929B5E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 y="1320800"/>
            <a:ext cx="9154160" cy="29934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492CC02-2CFA-4A43-94D9-840BF24018E8}"/>
              </a:ext>
            </a:extLst>
          </p:cNvPr>
          <p:cNvSpPr/>
          <p:nvPr/>
        </p:nvSpPr>
        <p:spPr>
          <a:xfrm>
            <a:off x="193040" y="4288845"/>
            <a:ext cx="8630920" cy="2092881"/>
          </a:xfrm>
          <a:prstGeom prst="rect">
            <a:avLst/>
          </a:prstGeom>
        </p:spPr>
        <p:txBody>
          <a:bodyPr wrap="square">
            <a:spAutoFit/>
          </a:bodyPr>
          <a:lstStyle/>
          <a:p>
            <a:pPr marL="285750" indent="-285750" algn="just">
              <a:buFont typeface="Wingdings" panose="05000000000000000000" pitchFamily="2" charset="2"/>
              <a:buChar char="Ø"/>
            </a:pPr>
            <a:r>
              <a:rPr lang="en-US" altLang="zh-CN" sz="1600" dirty="0"/>
              <a:t>At present, the measured data that can be used for pedestrian movement behavior, especially evacuation behavior research is very scarce: </a:t>
            </a:r>
          </a:p>
          <a:p>
            <a:pPr marL="742950" lvl="1" indent="-285750" algn="just">
              <a:buFont typeface="Wingdings" panose="05000000000000000000" pitchFamily="2" charset="2"/>
              <a:buChar char="§"/>
            </a:pPr>
            <a:r>
              <a:rPr lang="en-US" altLang="zh-CN" sz="1600" dirty="0"/>
              <a:t>Unexpected incidents under real circumstances have not been recorded in detail</a:t>
            </a:r>
          </a:p>
          <a:p>
            <a:pPr marL="742950" lvl="1" indent="-285750" algn="just">
              <a:buFont typeface="Wingdings" panose="05000000000000000000" pitchFamily="2" charset="2"/>
              <a:buChar char="§"/>
            </a:pPr>
            <a:r>
              <a:rPr lang="en-US" altLang="zh-CN" sz="1600" dirty="0"/>
              <a:t>There is still a big difference between the behaviors in experimental drill and real situations.</a:t>
            </a:r>
          </a:p>
          <a:p>
            <a:pPr marL="285750" indent="-285750" algn="just">
              <a:buFont typeface="Wingdings" panose="05000000000000000000" pitchFamily="2" charset="2"/>
              <a:buChar char="Ø"/>
            </a:pPr>
            <a:r>
              <a:rPr lang="en-US" altLang="zh-CN" sz="1600" dirty="0"/>
              <a:t>Empirical research is difficult to accurately perceive, describe, and set psychological preference.</a:t>
            </a:r>
          </a:p>
          <a:p>
            <a:pPr marL="285750" indent="-285750" algn="just">
              <a:buFont typeface="Wingdings" panose="05000000000000000000" pitchFamily="2" charset="2"/>
              <a:buChar char="Ø"/>
            </a:pPr>
            <a:r>
              <a:rPr lang="en-US" altLang="zh-CN" sz="1600" dirty="0"/>
              <a:t>Empirical research is expensive, time-consuming, and difficult to generalize to broad scenarios.</a:t>
            </a:r>
          </a:p>
          <a:p>
            <a:pPr marL="285750" indent="-285750" algn="just">
              <a:buFont typeface="Wingdings" panose="05000000000000000000" pitchFamily="2" charset="2"/>
              <a:buChar char="Ø"/>
            </a:pPr>
            <a:r>
              <a:rPr lang="en-US" altLang="zh-CN" sz="1600" dirty="0"/>
              <a:t>The vigorous development of computer technology has provided new opportunities for pedestrian simulation.</a:t>
            </a:r>
            <a:endParaRPr lang="zh-CN" altLang="en-US" sz="1600" dirty="0">
              <a:effectLst/>
            </a:endParaRPr>
          </a:p>
        </p:txBody>
      </p:sp>
      <p:sp>
        <p:nvSpPr>
          <p:cNvPr id="6" name="Slide Number Placeholder 5"/>
          <p:cNvSpPr>
            <a:spLocks noGrp="1"/>
          </p:cNvSpPr>
          <p:nvPr>
            <p:ph type="sldNum" sz="quarter" idx="12"/>
          </p:nvPr>
        </p:nvSpPr>
        <p:spPr/>
        <p:txBody>
          <a:bodyPr/>
          <a:lstStyle/>
          <a:p>
            <a:fld id="{94031A2B-61D4-418F-8DA4-0AE2E050AA01}" type="slidenum">
              <a:rPr lang="en-US" smtClean="0"/>
              <a:t>2</a:t>
            </a:fld>
            <a:endParaRPr lang="en-US"/>
          </a:p>
        </p:txBody>
      </p:sp>
      <p:sp>
        <p:nvSpPr>
          <p:cNvPr id="8" name="Rectangle 7">
            <a:extLst>
              <a:ext uri="{FF2B5EF4-FFF2-40B4-BE49-F238E27FC236}">
                <a16:creationId xmlns:a16="http://schemas.microsoft.com/office/drawing/2014/main" id="{34988299-5291-9545-9BDD-5C351AF2FC9C}"/>
              </a:ext>
            </a:extLst>
          </p:cNvPr>
          <p:cNvSpPr/>
          <p:nvPr/>
        </p:nvSpPr>
        <p:spPr>
          <a:xfrm>
            <a:off x="299720" y="6356351"/>
            <a:ext cx="8630920" cy="276999"/>
          </a:xfrm>
          <a:prstGeom prst="rect">
            <a:avLst/>
          </a:prstGeom>
        </p:spPr>
        <p:txBody>
          <a:bodyPr wrap="square">
            <a:spAutoFit/>
          </a:bodyPr>
          <a:lstStyle/>
          <a:p>
            <a:r>
              <a:rPr lang="en-US" sz="1200" dirty="0"/>
              <a:t>Note: Figure obtain from website (https://</a:t>
            </a:r>
            <a:r>
              <a:rPr lang="en-US" sz="1200" dirty="0" err="1"/>
              <a:t>www.vadere.org</a:t>
            </a:r>
            <a:r>
              <a:rPr lang="en-US" sz="1200" dirty="0"/>
              <a:t>/)</a:t>
            </a:r>
          </a:p>
        </p:txBody>
      </p:sp>
    </p:spTree>
    <p:extLst>
      <p:ext uri="{BB962C8B-B14F-4D97-AF65-F5344CB8AC3E}">
        <p14:creationId xmlns:p14="http://schemas.microsoft.com/office/powerpoint/2010/main" val="163905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2 Literature Review</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Related Methodologies (Numerical Simulation)</a:t>
            </a:r>
          </a:p>
        </p:txBody>
      </p:sp>
      <p:sp>
        <p:nvSpPr>
          <p:cNvPr id="5" name="Rectangle 4">
            <a:extLst>
              <a:ext uri="{FF2B5EF4-FFF2-40B4-BE49-F238E27FC236}">
                <a16:creationId xmlns:a16="http://schemas.microsoft.com/office/drawing/2014/main" id="{5C9B02EA-EA7C-2B48-9310-FEA41F401D4D}"/>
              </a:ext>
            </a:extLst>
          </p:cNvPr>
          <p:cNvSpPr/>
          <p:nvPr/>
        </p:nvSpPr>
        <p:spPr>
          <a:xfrm>
            <a:off x="901288" y="4938268"/>
            <a:ext cx="2311144" cy="307777"/>
          </a:xfrm>
          <a:prstGeom prst="rect">
            <a:avLst/>
          </a:prstGeom>
        </p:spPr>
        <p:txBody>
          <a:bodyPr wrap="square">
            <a:spAutoFit/>
          </a:bodyPr>
          <a:lstStyle/>
          <a:p>
            <a:pPr>
              <a:spcBef>
                <a:spcPts val="400"/>
              </a:spcBef>
            </a:pPr>
            <a:r>
              <a:rPr lang="en-US" sz="1400" dirty="0"/>
              <a:t>Social Force (SF) model [1]</a:t>
            </a:r>
          </a:p>
        </p:txBody>
      </p:sp>
      <p:pic>
        <p:nvPicPr>
          <p:cNvPr id="6" name="Picture 5">
            <a:extLst>
              <a:ext uri="{FF2B5EF4-FFF2-40B4-BE49-F238E27FC236}">
                <a16:creationId xmlns:a16="http://schemas.microsoft.com/office/drawing/2014/main" id="{5CFEA569-EAC0-E042-BC97-218FFFFD96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200" y="2573282"/>
            <a:ext cx="2901825" cy="2364986"/>
          </a:xfrm>
          <a:prstGeom prst="rect">
            <a:avLst/>
          </a:prstGeom>
        </p:spPr>
      </p:pic>
      <p:sp>
        <p:nvSpPr>
          <p:cNvPr id="7" name="Rectangle 6">
            <a:extLst>
              <a:ext uri="{FF2B5EF4-FFF2-40B4-BE49-F238E27FC236}">
                <a16:creationId xmlns:a16="http://schemas.microsoft.com/office/drawing/2014/main" id="{D64CE6DE-09BF-2349-8480-B0B33E64F030}"/>
              </a:ext>
            </a:extLst>
          </p:cNvPr>
          <p:cNvSpPr/>
          <p:nvPr/>
        </p:nvSpPr>
        <p:spPr>
          <a:xfrm>
            <a:off x="193040" y="1505466"/>
            <a:ext cx="3634393" cy="369332"/>
          </a:xfrm>
          <a:prstGeom prst="rect">
            <a:avLst/>
          </a:prstGeom>
        </p:spPr>
        <p:txBody>
          <a:bodyPr wrap="none">
            <a:spAutoFit/>
          </a:bodyPr>
          <a:lstStyle/>
          <a:p>
            <a:r>
              <a:rPr lang="en-US">
                <a:latin typeface="Helvetica" pitchFamily="2" charset="0"/>
              </a:rPr>
              <a:t>Two classical microscopic models</a:t>
            </a:r>
            <a:endParaRPr lang="en-US">
              <a:effectLst/>
              <a:latin typeface="Helvetica" pitchFamily="2" charset="0"/>
            </a:endParaRPr>
          </a:p>
        </p:txBody>
      </p:sp>
      <p:sp>
        <p:nvSpPr>
          <p:cNvPr id="8" name="Rectangle 7"/>
          <p:cNvSpPr/>
          <p:nvPr/>
        </p:nvSpPr>
        <p:spPr>
          <a:xfrm>
            <a:off x="3908464" y="1498108"/>
            <a:ext cx="5022175" cy="1815882"/>
          </a:xfrm>
          <a:prstGeom prst="rect">
            <a:avLst/>
          </a:prstGeom>
        </p:spPr>
        <p:txBody>
          <a:bodyPr wrap="square">
            <a:spAutoFit/>
          </a:bodyPr>
          <a:lstStyle/>
          <a:p>
            <a:pPr algn="just"/>
            <a:r>
              <a:rPr lang="en-US" sz="1600"/>
              <a:t>In the social force model, the movement of pedestrians is affected by their own driving force, the interaction force with other pedestrians, and the influence of obstacles such as walls on its force. The model can reproduce many collective phenomena (e.g., lane formation, and the “faster is slower” effect). The driving formula for pedestrians is as follows:</a:t>
            </a:r>
          </a:p>
        </p:txBody>
      </p:sp>
      <mc:AlternateContent xmlns:mc="http://schemas.openxmlformats.org/markup-compatibility/2006" xmlns:a14="http://schemas.microsoft.com/office/drawing/2010/main">
        <mc:Choice Requires="a14">
          <p:sp>
            <p:nvSpPr>
              <p:cNvPr id="9" name="Rectangle 8"/>
              <p:cNvSpPr/>
              <p:nvPr/>
            </p:nvSpPr>
            <p:spPr>
              <a:xfrm>
                <a:off x="4048325" y="3532747"/>
                <a:ext cx="4742452" cy="8347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𝑣</m:t>
                                  </m:r>
                                </m:e>
                              </m:acc>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𝑒</m:t>
                                      </m:r>
                                    </m:e>
                                  </m:acc>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𝑗</m:t>
                              </m:r>
                            </m:sub>
                          </m:sSub>
                        </m:e>
                      </m:nary>
                      <m:r>
                        <a:rPr lang="en-US" b="0" i="1" smtClean="0">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𝑊</m:t>
                          </m:r>
                        </m:sub>
                        <m:sup/>
                        <m:e>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𝑓</m:t>
                                  </m:r>
                                </m:e>
                              </m:acc>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𝑊</m:t>
                              </m:r>
                            </m:sub>
                          </m:sSub>
                        </m:e>
                      </m:nary>
                    </m:oMath>
                  </m:oMathPara>
                </a14:m>
                <a:endParaRPr lang="en-US"/>
              </a:p>
            </p:txBody>
          </p:sp>
        </mc:Choice>
        <mc:Fallback xmlns="">
          <p:sp>
            <p:nvSpPr>
              <p:cNvPr id="9" name="Rectangle 8"/>
              <p:cNvSpPr>
                <a:spLocks noRot="1" noChangeAspect="1" noMove="1" noResize="1" noEditPoints="1" noAdjustHandles="1" noChangeArrowheads="1" noChangeShapeType="1" noTextEdit="1"/>
              </p:cNvSpPr>
              <p:nvPr/>
            </p:nvSpPr>
            <p:spPr>
              <a:xfrm>
                <a:off x="4048325" y="3532747"/>
                <a:ext cx="4742452" cy="8347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048325" y="4340532"/>
                <a:ext cx="4003019" cy="1808957"/>
              </a:xfrm>
              <a:prstGeom prst="rect">
                <a:avLst/>
              </a:prstGeom>
            </p:spPr>
            <p:txBody>
              <a:bodyPr wrap="none">
                <a:spAutoFit/>
              </a:bodyPr>
              <a:lstStyle/>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𝑚</m:t>
                        </m:r>
                      </m:e>
                      <m:sub>
                        <m:r>
                          <a:rPr lang="en-US" sz="1600" i="1">
                            <a:latin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𝑑</m:t>
                            </m:r>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𝑣</m:t>
                                </m:r>
                              </m:e>
                            </m:acc>
                          </m:e>
                          <m:sub>
                            <m:r>
                              <a:rPr lang="en-US" sz="1600" i="1">
                                <a:latin typeface="Cambria Math" panose="02040503050406030204" pitchFamily="18" charset="0"/>
                                <a:ea typeface="Cambria Math" panose="02040503050406030204" pitchFamily="18" charset="0"/>
                              </a:rPr>
                              <m:t>𝑖</m:t>
                            </m:r>
                          </m:sub>
                        </m:sSub>
                      </m:num>
                      <m:den>
                        <m:r>
                          <a:rPr lang="en-US" sz="1600" i="1">
                            <a:latin typeface="Cambria Math" panose="02040503050406030204" pitchFamily="18" charset="0"/>
                            <a:ea typeface="Cambria Math" panose="02040503050406030204" pitchFamily="18" charset="0"/>
                          </a:rPr>
                          <m:t>𝑑𝑡</m:t>
                        </m:r>
                      </m:den>
                    </m:f>
                  </m:oMath>
                </a14:m>
                <a:r>
                  <a:rPr lang="en-US" sz="1600"/>
                  <a:t>: Pedestrian’s driving force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𝑒</m:t>
                            </m:r>
                          </m:e>
                        </m:acc>
                      </m:e>
                      <m:sub>
                        <m:r>
                          <a:rPr lang="en-US" sz="1600" i="1">
                            <a:latin typeface="Cambria Math" panose="02040503050406030204" pitchFamily="18" charset="0"/>
                            <a:ea typeface="Cambria Math" panose="02040503050406030204" pitchFamily="18" charset="0"/>
                          </a:rPr>
                          <m:t>𝑖</m:t>
                        </m:r>
                      </m:sub>
                    </m:sSub>
                  </m:oMath>
                </a14:m>
                <a:r>
                  <a:rPr lang="en-US" sz="1600"/>
                  <a:t>: Pedestrian’s expected movement direction</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𝑖</m:t>
                        </m:r>
                      </m:sub>
                    </m:sSub>
                  </m:oMath>
                </a14:m>
                <a:r>
                  <a:rPr lang="en-US" sz="1600"/>
                  <a:t>: Desired velocity</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𝜏</m:t>
                        </m:r>
                      </m:e>
                      <m:sub>
                        <m:r>
                          <a:rPr lang="en-US" sz="1600" i="1">
                            <a:latin typeface="Cambria Math" panose="02040503050406030204" pitchFamily="18" charset="0"/>
                            <a:ea typeface="Cambria Math" panose="02040503050406030204" pitchFamily="18" charset="0"/>
                          </a:rPr>
                          <m:t>𝑖</m:t>
                        </m:r>
                      </m:sub>
                    </m:sSub>
                  </m:oMath>
                </a14:m>
                <a:r>
                  <a:rPr lang="en-US" sz="1600"/>
                  <a:t>: Slack variable</a:t>
                </a:r>
              </a:p>
              <a:p>
                <a14:m>
                  <m:oMath xmlns:m="http://schemas.openxmlformats.org/officeDocument/2006/math">
                    <m:nary>
                      <m:naryPr>
                        <m:chr m:val="∑"/>
                        <m:supHide m:val="on"/>
                        <m:ctrlPr>
                          <a:rPr lang="en-US" sz="1600" i="1">
                            <a:latin typeface="Cambria Math" panose="02040503050406030204" pitchFamily="18" charset="0"/>
                            <a:ea typeface="Cambria Math" panose="02040503050406030204" pitchFamily="18" charset="0"/>
                          </a:rPr>
                        </m:ctrlPr>
                      </m:naryPr>
                      <m:sub>
                        <m:r>
                          <m:rPr>
                            <m:brk m:alnAt="7"/>
                          </m:rPr>
                          <a:rPr lang="en-US" sz="1600" i="1">
                            <a:latin typeface="Cambria Math" panose="02040503050406030204" pitchFamily="18" charset="0"/>
                            <a:ea typeface="Cambria Math" panose="02040503050406030204" pitchFamily="18" charset="0"/>
                          </a:rPr>
                          <m:t>𝑗</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𝑖</m:t>
                        </m:r>
                      </m:sub>
                      <m:sup/>
                      <m:e>
                        <m:sSub>
                          <m:sSubPr>
                            <m:ctrlPr>
                              <a:rPr lang="en-US" sz="1600" i="1">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𝑓</m:t>
                                </m:r>
                              </m:e>
                            </m:acc>
                          </m:e>
                          <m:sub>
                            <m:r>
                              <a:rPr lang="en-US" sz="1600" i="1">
                                <a:latin typeface="Cambria Math" panose="02040503050406030204" pitchFamily="18" charset="0"/>
                                <a:ea typeface="Cambria Math" panose="02040503050406030204" pitchFamily="18" charset="0"/>
                              </a:rPr>
                              <m:t>𝑖𝑗</m:t>
                            </m:r>
                          </m:sub>
                        </m:sSub>
                      </m:e>
                    </m:nary>
                  </m:oMath>
                </a14:m>
                <a:r>
                  <a:rPr lang="en-US" sz="1600"/>
                  <a:t>: interaction force among pedestrians</a:t>
                </a:r>
              </a:p>
              <a:p>
                <a14:m>
                  <m:oMath xmlns:m="http://schemas.openxmlformats.org/officeDocument/2006/math">
                    <m:nary>
                      <m:naryPr>
                        <m:chr m:val="∑"/>
                        <m:supHide m:val="on"/>
                        <m:ctrlPr>
                          <a:rPr lang="en-US" sz="1600" i="1">
                            <a:latin typeface="Cambria Math" panose="02040503050406030204" pitchFamily="18" charset="0"/>
                            <a:ea typeface="Cambria Math" panose="02040503050406030204" pitchFamily="18" charset="0"/>
                          </a:rPr>
                        </m:ctrlPr>
                      </m:naryPr>
                      <m:sub>
                        <m:r>
                          <a:rPr lang="en-US" sz="1600" i="1">
                            <a:latin typeface="Cambria Math" panose="02040503050406030204" pitchFamily="18" charset="0"/>
                            <a:ea typeface="Cambria Math" panose="02040503050406030204" pitchFamily="18" charset="0"/>
                          </a:rPr>
                          <m:t>𝑊</m:t>
                        </m:r>
                      </m:sub>
                      <m:sup/>
                      <m:e>
                        <m:sSub>
                          <m:sSubPr>
                            <m:ctrlPr>
                              <a:rPr lang="en-US" sz="1600" i="1">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𝑓</m:t>
                                </m:r>
                              </m:e>
                            </m:acc>
                          </m:e>
                          <m:sub>
                            <m:r>
                              <a:rPr lang="en-US" sz="1600" i="1">
                                <a:latin typeface="Cambria Math" panose="02040503050406030204" pitchFamily="18" charset="0"/>
                                <a:ea typeface="Cambria Math" panose="02040503050406030204" pitchFamily="18" charset="0"/>
                              </a:rPr>
                              <m:t>𝑖𝑊</m:t>
                            </m:r>
                          </m:sub>
                        </m:sSub>
                      </m:e>
                    </m:nary>
                  </m:oMath>
                </a14:m>
                <a:r>
                  <a:rPr lang="en-US" sz="1600"/>
                  <a:t>: interaction force from obstacles</a:t>
                </a:r>
              </a:p>
            </p:txBody>
          </p:sp>
        </mc:Choice>
        <mc:Fallback xmlns="">
          <p:sp>
            <p:nvSpPr>
              <p:cNvPr id="10" name="Rectangle 9"/>
              <p:cNvSpPr>
                <a:spLocks noRot="1" noChangeAspect="1" noMove="1" noResize="1" noEditPoints="1" noAdjustHandles="1" noChangeArrowheads="1" noChangeShapeType="1" noTextEdit="1"/>
              </p:cNvSpPr>
              <p:nvPr/>
            </p:nvSpPr>
            <p:spPr>
              <a:xfrm>
                <a:off x="4048325" y="4340532"/>
                <a:ext cx="4003019" cy="1808957"/>
              </a:xfrm>
              <a:prstGeom prst="rect">
                <a:avLst/>
              </a:prstGeom>
              <a:blipFill>
                <a:blip r:embed="rId5"/>
                <a:stretch>
                  <a:fillRect l="-6849" b="-30976"/>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fld id="{94031A2B-61D4-418F-8DA4-0AE2E050AA01}" type="slidenum">
              <a:rPr lang="en-US" smtClean="0"/>
              <a:t>20</a:t>
            </a:fld>
            <a:endParaRPr lang="en-US"/>
          </a:p>
        </p:txBody>
      </p:sp>
      <p:sp>
        <p:nvSpPr>
          <p:cNvPr id="12" name="Rectangle 11">
            <a:extLst>
              <a:ext uri="{FF2B5EF4-FFF2-40B4-BE49-F238E27FC236}">
                <a16:creationId xmlns:a16="http://schemas.microsoft.com/office/drawing/2014/main" id="{A5CCA51E-6D61-B245-B718-895584833DB8}"/>
              </a:ext>
            </a:extLst>
          </p:cNvPr>
          <p:cNvSpPr/>
          <p:nvPr/>
        </p:nvSpPr>
        <p:spPr>
          <a:xfrm>
            <a:off x="43180" y="6149489"/>
            <a:ext cx="9037320" cy="261610"/>
          </a:xfrm>
          <a:prstGeom prst="rect">
            <a:avLst/>
          </a:prstGeom>
        </p:spPr>
        <p:txBody>
          <a:bodyPr wrap="square">
            <a:spAutoFit/>
          </a:bodyPr>
          <a:lstStyle/>
          <a:p>
            <a:pPr algn="just"/>
            <a:r>
              <a:rPr lang="en-US" sz="1100" dirty="0">
                <a:latin typeface="Times New Roman" panose="02020603050405020304" pitchFamily="18" charset="0"/>
                <a:cs typeface="Times New Roman" panose="02020603050405020304" pitchFamily="18" charset="0"/>
              </a:rPr>
              <a:t>[1] </a:t>
            </a:r>
            <a:r>
              <a:rPr lang="en-US" sz="1100" dirty="0" err="1">
                <a:latin typeface="Times New Roman" panose="02020603050405020304" pitchFamily="18" charset="0"/>
                <a:cs typeface="Times New Roman" panose="02020603050405020304" pitchFamily="18" charset="0"/>
              </a:rPr>
              <a:t>Helbing</a:t>
            </a:r>
            <a:r>
              <a:rPr lang="en-US" sz="1100" dirty="0">
                <a:latin typeface="Times New Roman" panose="02020603050405020304" pitchFamily="18" charset="0"/>
                <a:cs typeface="Times New Roman" panose="02020603050405020304" pitchFamily="18" charset="0"/>
              </a:rPr>
              <a:t>, D., &amp; Molnar, P. (1995). Social force model for pedestrian dynamics. Physical review E, 51(5), 4282.</a:t>
            </a:r>
          </a:p>
        </p:txBody>
      </p:sp>
    </p:spTree>
    <p:extLst>
      <p:ext uri="{BB962C8B-B14F-4D97-AF65-F5344CB8AC3E}">
        <p14:creationId xmlns:p14="http://schemas.microsoft.com/office/powerpoint/2010/main" val="526692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2 Literature Review</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Related Methodologies (Numerical Simulation)</a:t>
            </a:r>
          </a:p>
        </p:txBody>
      </p:sp>
      <p:sp>
        <p:nvSpPr>
          <p:cNvPr id="5" name="Rectangle 4">
            <a:extLst>
              <a:ext uri="{FF2B5EF4-FFF2-40B4-BE49-F238E27FC236}">
                <a16:creationId xmlns:a16="http://schemas.microsoft.com/office/drawing/2014/main" id="{E9B75E10-803E-D646-9F98-CF6049CF0099}"/>
              </a:ext>
            </a:extLst>
          </p:cNvPr>
          <p:cNvSpPr/>
          <p:nvPr/>
        </p:nvSpPr>
        <p:spPr>
          <a:xfrm>
            <a:off x="5588121" y="4420865"/>
            <a:ext cx="3265006" cy="307777"/>
          </a:xfrm>
          <a:prstGeom prst="rect">
            <a:avLst/>
          </a:prstGeom>
        </p:spPr>
        <p:txBody>
          <a:bodyPr wrap="square">
            <a:spAutoFit/>
          </a:bodyPr>
          <a:lstStyle/>
          <a:p>
            <a:pPr>
              <a:spcBef>
                <a:spcPts val="400"/>
              </a:spcBef>
            </a:pPr>
            <a:r>
              <a:rPr lang="en-US" sz="1400" dirty="0"/>
              <a:t>Example of  potential based model [1]</a:t>
            </a:r>
          </a:p>
        </p:txBody>
      </p:sp>
      <p:pic>
        <p:nvPicPr>
          <p:cNvPr id="6" name="Picture 2">
            <a:extLst>
              <a:ext uri="{FF2B5EF4-FFF2-40B4-BE49-F238E27FC236}">
                <a16:creationId xmlns:a16="http://schemas.microsoft.com/office/drawing/2014/main" id="{1F381172-5F31-D34C-A2C8-A159D0FE67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68520" y="2054701"/>
            <a:ext cx="4184607" cy="23661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4CE6DE-09BF-2349-8480-B0B33E64F030}"/>
              </a:ext>
            </a:extLst>
          </p:cNvPr>
          <p:cNvSpPr/>
          <p:nvPr/>
        </p:nvSpPr>
        <p:spPr>
          <a:xfrm>
            <a:off x="193040" y="1505466"/>
            <a:ext cx="3724161" cy="369332"/>
          </a:xfrm>
          <a:prstGeom prst="rect">
            <a:avLst/>
          </a:prstGeom>
        </p:spPr>
        <p:txBody>
          <a:bodyPr wrap="none">
            <a:spAutoFit/>
          </a:bodyPr>
          <a:lstStyle/>
          <a:p>
            <a:r>
              <a:rPr lang="en-US">
                <a:latin typeface="Helvetica" pitchFamily="2" charset="0"/>
              </a:rPr>
              <a:t>Two classical microscopic models</a:t>
            </a:r>
            <a:endParaRPr lang="en-US">
              <a:effectLst/>
              <a:latin typeface="Helvetica" pitchFamily="2" charset="0"/>
            </a:endParaRPr>
          </a:p>
        </p:txBody>
      </p:sp>
      <p:sp>
        <p:nvSpPr>
          <p:cNvPr id="8" name="Rectangle 7"/>
          <p:cNvSpPr/>
          <p:nvPr/>
        </p:nvSpPr>
        <p:spPr>
          <a:xfrm>
            <a:off x="194985" y="2054701"/>
            <a:ext cx="4085140" cy="3046988"/>
          </a:xfrm>
          <a:prstGeom prst="rect">
            <a:avLst/>
          </a:prstGeom>
        </p:spPr>
        <p:txBody>
          <a:bodyPr wrap="square">
            <a:spAutoFit/>
          </a:bodyPr>
          <a:lstStyle/>
          <a:p>
            <a:pPr marL="285750" indent="-285750">
              <a:buFont typeface="Wingdings" panose="05000000000000000000" pitchFamily="2" charset="2"/>
              <a:buChar char="Ø"/>
            </a:pPr>
            <a:r>
              <a:rPr lang="en-US" sz="1600"/>
              <a:t>Since the potential based model is applied to pedestrian simulation, it has been widely recognized and developed. This kind of model meshes the space into small girds (cell), and drive the individual by the differential pressure among those girds.</a:t>
            </a:r>
          </a:p>
          <a:p>
            <a:pPr marL="285750" indent="-285750">
              <a:buFont typeface="Wingdings" panose="05000000000000000000" pitchFamily="2" charset="2"/>
              <a:buChar char="§"/>
            </a:pPr>
            <a:r>
              <a:rPr lang="en-US" sz="1600"/>
              <a:t>Easy to formulate</a:t>
            </a:r>
          </a:p>
          <a:p>
            <a:pPr marL="285750" indent="-285750">
              <a:buFont typeface="Wingdings" panose="05000000000000000000" pitchFamily="2" charset="2"/>
              <a:buChar char="§"/>
            </a:pPr>
            <a:r>
              <a:rPr lang="en-US" sz="1600"/>
              <a:t>High computational efficiency</a:t>
            </a:r>
          </a:p>
          <a:p>
            <a:pPr marL="285750" indent="-285750">
              <a:buFont typeface="Wingdings" panose="05000000000000000000" pitchFamily="2" charset="2"/>
              <a:buChar char="§"/>
            </a:pPr>
            <a:r>
              <a:rPr lang="en-US" sz="1600"/>
              <a:t>Excellent behavioral performance</a:t>
            </a:r>
          </a:p>
          <a:p>
            <a:pPr marL="285750" indent="-285750">
              <a:buFont typeface="Wingdings" panose="05000000000000000000" pitchFamily="2" charset="2"/>
              <a:buChar char="§"/>
            </a:pPr>
            <a:r>
              <a:rPr lang="en-US" sz="1600"/>
              <a:t>Concise conflict resolution methods</a:t>
            </a:r>
          </a:p>
          <a:p>
            <a:pPr marL="285750" indent="-285750">
              <a:buFont typeface="Wingdings" panose="05000000000000000000" pitchFamily="2" charset="2"/>
              <a:buChar char="Ø"/>
            </a:pPr>
            <a:endParaRPr lang="en-US" sz="1600"/>
          </a:p>
          <a:p>
            <a:pPr marL="285750" indent="-285750">
              <a:buFont typeface="Wingdings" panose="05000000000000000000" pitchFamily="2" charset="2"/>
              <a:buChar char="§"/>
            </a:pPr>
            <a:endParaRPr lang="en-US" sz="1600"/>
          </a:p>
        </p:txBody>
      </p:sp>
      <p:sp>
        <p:nvSpPr>
          <p:cNvPr id="9" name="Slide Number Placeholder 8"/>
          <p:cNvSpPr>
            <a:spLocks noGrp="1"/>
          </p:cNvSpPr>
          <p:nvPr>
            <p:ph type="sldNum" sz="quarter" idx="12"/>
          </p:nvPr>
        </p:nvSpPr>
        <p:spPr/>
        <p:txBody>
          <a:bodyPr/>
          <a:lstStyle/>
          <a:p>
            <a:fld id="{94031A2B-61D4-418F-8DA4-0AE2E050AA01}" type="slidenum">
              <a:rPr lang="en-US" smtClean="0"/>
              <a:t>21</a:t>
            </a:fld>
            <a:endParaRPr lang="en-US"/>
          </a:p>
        </p:txBody>
      </p:sp>
      <p:sp>
        <p:nvSpPr>
          <p:cNvPr id="11" name="Rectangle 10">
            <a:extLst>
              <a:ext uri="{FF2B5EF4-FFF2-40B4-BE49-F238E27FC236}">
                <a16:creationId xmlns:a16="http://schemas.microsoft.com/office/drawing/2014/main" id="{A5CCA51E-6D61-B245-B718-895584833DB8}"/>
              </a:ext>
            </a:extLst>
          </p:cNvPr>
          <p:cNvSpPr/>
          <p:nvPr/>
        </p:nvSpPr>
        <p:spPr>
          <a:xfrm>
            <a:off x="149860" y="5925464"/>
            <a:ext cx="9037320" cy="430887"/>
          </a:xfrm>
          <a:prstGeom prst="rect">
            <a:avLst/>
          </a:prstGeom>
        </p:spPr>
        <p:txBody>
          <a:bodyPr wrap="square">
            <a:spAutoFit/>
          </a:bodyPr>
          <a:lstStyle/>
          <a:p>
            <a:pPr algn="just"/>
            <a:r>
              <a:rPr lang="en-US" sz="1100" dirty="0">
                <a:latin typeface="Times New Roman" panose="02020603050405020304" pitchFamily="18" charset="0"/>
                <a:cs typeface="Times New Roman" panose="02020603050405020304" pitchFamily="18" charset="0"/>
              </a:rPr>
              <a:t>[1] Asano, M., </a:t>
            </a:r>
            <a:r>
              <a:rPr lang="en-US" sz="1100">
                <a:latin typeface="Times New Roman" panose="02020603050405020304" pitchFamily="18" charset="0"/>
                <a:cs typeface="Times New Roman" panose="02020603050405020304" pitchFamily="18" charset="0"/>
              </a:rPr>
              <a:t>Iryo</a:t>
            </a:r>
            <a:r>
              <a:rPr lang="en-US" sz="1100" dirty="0">
                <a:latin typeface="Times New Roman" panose="02020603050405020304" pitchFamily="18" charset="0"/>
                <a:cs typeface="Times New Roman" panose="02020603050405020304" pitchFamily="18" charset="0"/>
              </a:rPr>
              <a:t>, T., &amp; </a:t>
            </a:r>
            <a:r>
              <a:rPr lang="en-US" sz="1100">
                <a:latin typeface="Times New Roman" panose="02020603050405020304" pitchFamily="18" charset="0"/>
                <a:cs typeface="Times New Roman" panose="02020603050405020304" pitchFamily="18" charset="0"/>
              </a:rPr>
              <a:t>Kuwahara</a:t>
            </a:r>
            <a:r>
              <a:rPr lang="en-US" sz="1100" dirty="0">
                <a:latin typeface="Times New Roman" panose="02020603050405020304" pitchFamily="18" charset="0"/>
                <a:cs typeface="Times New Roman" panose="02020603050405020304" pitchFamily="18" charset="0"/>
              </a:rPr>
              <a:t>, M. (2010). Microscopic pedestrian simulation model combined with a tactical model for route choice </a:t>
            </a:r>
            <a:r>
              <a:rPr lang="en-US" sz="1100">
                <a:latin typeface="Times New Roman" panose="02020603050405020304" pitchFamily="18" charset="0"/>
                <a:cs typeface="Times New Roman" panose="02020603050405020304" pitchFamily="18" charset="0"/>
              </a:rPr>
              <a:t>behaviour</a:t>
            </a:r>
            <a:r>
              <a:rPr lang="en-US" sz="1100" dirty="0">
                <a:latin typeface="Times New Roman" panose="02020603050405020304" pitchFamily="18" charset="0"/>
                <a:cs typeface="Times New Roman" panose="02020603050405020304" pitchFamily="18" charset="0"/>
              </a:rPr>
              <a:t>. Transportation Research Part C: Emerging Technologies, 18(6), 842-855..</a:t>
            </a:r>
          </a:p>
        </p:txBody>
      </p:sp>
    </p:spTree>
    <p:extLst>
      <p:ext uri="{BB962C8B-B14F-4D97-AF65-F5344CB8AC3E}">
        <p14:creationId xmlns:p14="http://schemas.microsoft.com/office/powerpoint/2010/main" val="351313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2 Literature Review</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Related Methodologies (Numerical Simulation)</a:t>
            </a:r>
          </a:p>
        </p:txBody>
      </p:sp>
      <p:sp>
        <p:nvSpPr>
          <p:cNvPr id="5" name="Rectangle 4">
            <a:extLst>
              <a:ext uri="{FF2B5EF4-FFF2-40B4-BE49-F238E27FC236}">
                <a16:creationId xmlns:a16="http://schemas.microsoft.com/office/drawing/2014/main" id="{E9B75E10-803E-D646-9F98-CF6049CF0099}"/>
              </a:ext>
            </a:extLst>
          </p:cNvPr>
          <p:cNvSpPr/>
          <p:nvPr/>
        </p:nvSpPr>
        <p:spPr>
          <a:xfrm>
            <a:off x="193040" y="2054701"/>
            <a:ext cx="8737600" cy="3898503"/>
          </a:xfrm>
          <a:prstGeom prst="rect">
            <a:avLst/>
          </a:prstGeom>
        </p:spPr>
        <p:txBody>
          <a:bodyPr wrap="square">
            <a:spAutoFit/>
          </a:bodyPr>
          <a:lstStyle/>
          <a:p>
            <a:pPr marL="285750" indent="-285750" algn="just">
              <a:spcBef>
                <a:spcPts val="400"/>
              </a:spcBef>
              <a:buFont typeface="Wingdings" panose="05000000000000000000" pitchFamily="2" charset="2"/>
              <a:buChar char="Ø"/>
            </a:pPr>
            <a:r>
              <a:rPr lang="en-US" sz="1600"/>
              <a:t>SF model:</a:t>
            </a:r>
          </a:p>
          <a:p>
            <a:pPr lvl="1" algn="just">
              <a:spcBef>
                <a:spcPts val="400"/>
              </a:spcBef>
            </a:pPr>
            <a:r>
              <a:rPr lang="en-US" sz="1600"/>
              <a:t>This model uses continuous external forces to drive individuals, so obviously it can only describe the movement of pedestrians in the first-order space, and cannot simulate the </a:t>
            </a:r>
            <a:r>
              <a:rPr lang="en-US" sz="1600" b="1" i="1"/>
              <a:t>sudden stop, sudden turn</a:t>
            </a:r>
            <a:r>
              <a:rPr lang="en-US" sz="1600"/>
              <a:t>, and other </a:t>
            </a:r>
            <a:r>
              <a:rPr lang="en-US" sz="1600" b="1" i="1"/>
              <a:t>discontinuous movements</a:t>
            </a:r>
            <a:r>
              <a:rPr lang="en-US" sz="1600"/>
              <a:t> of pedestrians. Of course, since an imaginary force is introduced, the setting of this force is inevitably different from the reality. For example, we observe that when pedestrians approach a wall with different velocities, the repulsive forces exerted on them depend only on the distance between them and the wall.</a:t>
            </a:r>
          </a:p>
          <a:p>
            <a:pPr marL="285750" indent="-285750" algn="just">
              <a:spcBef>
                <a:spcPts val="400"/>
              </a:spcBef>
              <a:buFont typeface="Wingdings" panose="05000000000000000000" pitchFamily="2" charset="2"/>
              <a:buChar char="Ø"/>
            </a:pPr>
            <a:r>
              <a:rPr lang="en-US" altLang="zh-CN" sz="1600"/>
              <a:t>CA model:</a:t>
            </a:r>
          </a:p>
          <a:p>
            <a:pPr lvl="1" algn="just">
              <a:spcBef>
                <a:spcPts val="400"/>
              </a:spcBef>
            </a:pPr>
            <a:r>
              <a:rPr lang="en-US" sz="1600"/>
              <a:t>The method of space division, the movement pattern of pedestrians, and the definition of potential determine the inherent characteristics and defects of this model.</a:t>
            </a:r>
          </a:p>
          <a:p>
            <a:pPr marL="742950" lvl="1" indent="-285750" algn="just">
              <a:spcBef>
                <a:spcPts val="400"/>
              </a:spcBef>
              <a:buFont typeface="Wingdings" panose="05000000000000000000" pitchFamily="2" charset="2"/>
              <a:buChar char="§"/>
            </a:pPr>
            <a:r>
              <a:rPr lang="en-US" sz="1600"/>
              <a:t>Unrealistic results in high-density situation</a:t>
            </a:r>
          </a:p>
          <a:p>
            <a:pPr marL="742950" lvl="1" indent="-285750" algn="just">
              <a:spcBef>
                <a:spcPts val="400"/>
              </a:spcBef>
              <a:buFont typeface="Wingdings" panose="05000000000000000000" pitchFamily="2" charset="2"/>
              <a:buChar char="§"/>
            </a:pPr>
            <a:r>
              <a:rPr lang="en-US" sz="1600"/>
              <a:t>Low compatibility with space </a:t>
            </a:r>
            <a:r>
              <a:rPr lang="en-US" altLang="zh-CN" sz="1600"/>
              <a:t>layout</a:t>
            </a:r>
          </a:p>
          <a:p>
            <a:pPr marL="742950" lvl="1" indent="-285750" algn="just">
              <a:spcBef>
                <a:spcPts val="400"/>
              </a:spcBef>
              <a:buFont typeface="Wingdings" panose="05000000000000000000" pitchFamily="2" charset="2"/>
              <a:buChar char="§"/>
            </a:pPr>
            <a:r>
              <a:rPr lang="en-US" sz="1600"/>
              <a:t>Hysteresis </a:t>
            </a:r>
            <a:r>
              <a:rPr lang="en-US" altLang="zh-CN" sz="1600"/>
              <a:t>in potential (information) transmission</a:t>
            </a:r>
          </a:p>
          <a:p>
            <a:pPr marL="742950" lvl="1" indent="-285750" algn="just">
              <a:spcBef>
                <a:spcPts val="400"/>
              </a:spcBef>
              <a:buFont typeface="Wingdings" panose="05000000000000000000" pitchFamily="2" charset="2"/>
              <a:buChar char="§"/>
            </a:pPr>
            <a:r>
              <a:rPr lang="en-US" sz="1600"/>
              <a:t>…</a:t>
            </a:r>
          </a:p>
        </p:txBody>
      </p:sp>
      <p:sp>
        <p:nvSpPr>
          <p:cNvPr id="6" name="Rectangle 5">
            <a:extLst>
              <a:ext uri="{FF2B5EF4-FFF2-40B4-BE49-F238E27FC236}">
                <a16:creationId xmlns:a16="http://schemas.microsoft.com/office/drawing/2014/main" id="{D64CE6DE-09BF-2349-8480-B0B33E64F030}"/>
              </a:ext>
            </a:extLst>
          </p:cNvPr>
          <p:cNvSpPr/>
          <p:nvPr/>
        </p:nvSpPr>
        <p:spPr>
          <a:xfrm>
            <a:off x="193040" y="1505466"/>
            <a:ext cx="3724161" cy="369332"/>
          </a:xfrm>
          <a:prstGeom prst="rect">
            <a:avLst/>
          </a:prstGeom>
        </p:spPr>
        <p:txBody>
          <a:bodyPr wrap="none">
            <a:spAutoFit/>
          </a:bodyPr>
          <a:lstStyle/>
          <a:p>
            <a:r>
              <a:rPr lang="en-US">
                <a:latin typeface="Helvetica" pitchFamily="2" charset="0"/>
              </a:rPr>
              <a:t>Two classical microscopic models</a:t>
            </a:r>
            <a:endParaRPr lang="en-US">
              <a:effectLst/>
              <a:latin typeface="Helvetica" pitchFamily="2" charset="0"/>
            </a:endParaRPr>
          </a:p>
        </p:txBody>
      </p:sp>
      <p:sp>
        <p:nvSpPr>
          <p:cNvPr id="7" name="Slide Number Placeholder 6"/>
          <p:cNvSpPr>
            <a:spLocks noGrp="1"/>
          </p:cNvSpPr>
          <p:nvPr>
            <p:ph type="sldNum" sz="quarter" idx="12"/>
          </p:nvPr>
        </p:nvSpPr>
        <p:spPr/>
        <p:txBody>
          <a:bodyPr/>
          <a:lstStyle/>
          <a:p>
            <a:fld id="{94031A2B-61D4-418F-8DA4-0AE2E050AA01}" type="slidenum">
              <a:rPr lang="en-US" smtClean="0"/>
              <a:t>22</a:t>
            </a:fld>
            <a:endParaRPr lang="en-US"/>
          </a:p>
        </p:txBody>
      </p:sp>
    </p:spTree>
    <p:extLst>
      <p:ext uri="{BB962C8B-B14F-4D97-AF65-F5344CB8AC3E}">
        <p14:creationId xmlns:p14="http://schemas.microsoft.com/office/powerpoint/2010/main" val="680010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Multi-robot Path Planning for a Swarm of Robots that Can Both Fly and Drive"/>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2600" y="1472536"/>
            <a:ext cx="7747000" cy="53854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93040" y="0"/>
            <a:ext cx="8737600" cy="1325563"/>
          </a:xfrm>
        </p:spPr>
        <p:txBody>
          <a:bodyPr>
            <a:normAutofit/>
          </a:bodyPr>
          <a:lstStyle/>
          <a:p>
            <a:r>
              <a:rPr lang="en-US" altLang="zh-CN" sz="2800" b="1" dirty="0"/>
              <a:t>Chapter 2 Literature Review</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microscopic models</a:t>
            </a:r>
          </a:p>
        </p:txBody>
      </p:sp>
      <p:sp>
        <p:nvSpPr>
          <p:cNvPr id="6" name="Rectangle 5">
            <a:extLst>
              <a:ext uri="{FF2B5EF4-FFF2-40B4-BE49-F238E27FC236}">
                <a16:creationId xmlns:a16="http://schemas.microsoft.com/office/drawing/2014/main" id="{D64CE6DE-09BF-2349-8480-B0B33E64F030}"/>
              </a:ext>
            </a:extLst>
          </p:cNvPr>
          <p:cNvSpPr/>
          <p:nvPr/>
        </p:nvSpPr>
        <p:spPr>
          <a:xfrm>
            <a:off x="193040" y="1505466"/>
            <a:ext cx="2621230" cy="369332"/>
          </a:xfrm>
          <a:prstGeom prst="rect">
            <a:avLst/>
          </a:prstGeom>
        </p:spPr>
        <p:txBody>
          <a:bodyPr wrap="none">
            <a:spAutoFit/>
          </a:bodyPr>
          <a:lstStyle/>
          <a:p>
            <a:r>
              <a:rPr lang="en-US">
                <a:latin typeface="Helvetica" pitchFamily="2" charset="0"/>
              </a:rPr>
              <a:t>Evaluation of path utility</a:t>
            </a:r>
            <a:endParaRPr lang="en-US">
              <a:effectLst/>
              <a:latin typeface="Helvetica" pitchFamily="2" charset="0"/>
            </a:endParaRPr>
          </a:p>
        </p:txBody>
      </p:sp>
      <p:sp>
        <p:nvSpPr>
          <p:cNvPr id="7" name="Rectangle 6">
            <a:extLst>
              <a:ext uri="{FF2B5EF4-FFF2-40B4-BE49-F238E27FC236}">
                <a16:creationId xmlns:a16="http://schemas.microsoft.com/office/drawing/2014/main" id="{E9B75E10-803E-D646-9F98-CF6049CF0099}"/>
              </a:ext>
            </a:extLst>
          </p:cNvPr>
          <p:cNvSpPr/>
          <p:nvPr/>
        </p:nvSpPr>
        <p:spPr>
          <a:xfrm>
            <a:off x="193040" y="2054701"/>
            <a:ext cx="8737600" cy="3652282"/>
          </a:xfrm>
          <a:prstGeom prst="rect">
            <a:avLst/>
          </a:prstGeom>
        </p:spPr>
        <p:txBody>
          <a:bodyPr wrap="square">
            <a:spAutoFit/>
          </a:bodyPr>
          <a:lstStyle/>
          <a:p>
            <a:pPr marL="285750" indent="-285750" algn="just">
              <a:spcBef>
                <a:spcPts val="400"/>
              </a:spcBef>
              <a:buFont typeface="Wingdings" panose="05000000000000000000" pitchFamily="2" charset="2"/>
              <a:buChar char="Ø"/>
            </a:pPr>
            <a:r>
              <a:rPr lang="en-US" sz="1600"/>
              <a:t>Irregularity of the interior space of the building and uncertainty in utility evaluation on different paths directly affects pedestrian's travel time and trajectory, and also affects the evacuation efficiency of pedestrian flows.</a:t>
            </a:r>
          </a:p>
          <a:p>
            <a:pPr marL="742950" lvl="1" indent="-285750" algn="just">
              <a:spcBef>
                <a:spcPts val="400"/>
              </a:spcBef>
              <a:buFont typeface="Wingdings" panose="05000000000000000000" pitchFamily="2" charset="2"/>
              <a:buChar char="§"/>
            </a:pPr>
            <a:r>
              <a:rPr lang="en-US" sz="1600"/>
              <a:t>Some </a:t>
            </a:r>
            <a:r>
              <a:rPr lang="en-US" altLang="zh-CN" sz="1600"/>
              <a:t>approaches</a:t>
            </a:r>
            <a:r>
              <a:rPr lang="en-US" sz="1600"/>
              <a:t> do not consider tactical and operational level behavior separately</a:t>
            </a:r>
          </a:p>
          <a:p>
            <a:pPr marL="742950" lvl="1" indent="-285750" algn="just">
              <a:spcBef>
                <a:spcPts val="400"/>
              </a:spcBef>
              <a:buFont typeface="Wingdings" panose="05000000000000000000" pitchFamily="2" charset="2"/>
              <a:buChar char="§"/>
            </a:pPr>
            <a:r>
              <a:rPr lang="en-US" sz="1600"/>
              <a:t>The parameters needed to assess the </a:t>
            </a:r>
            <a:r>
              <a:rPr lang="en-US" altLang="zh-CN" sz="1600"/>
              <a:t>utility</a:t>
            </a:r>
            <a:r>
              <a:rPr lang="en-US" sz="1600"/>
              <a:t> of the path are difficult to measure</a:t>
            </a:r>
          </a:p>
          <a:p>
            <a:pPr marL="742950" lvl="1" indent="-285750" algn="just">
              <a:spcBef>
                <a:spcPts val="400"/>
              </a:spcBef>
              <a:buFont typeface="Wingdings" panose="05000000000000000000" pitchFamily="2" charset="2"/>
              <a:buChar char="§"/>
            </a:pPr>
            <a:r>
              <a:rPr lang="en-US" sz="1600"/>
              <a:t>The relationship between related parameters and path utility is fuzzy</a:t>
            </a:r>
          </a:p>
          <a:p>
            <a:pPr marL="742950" lvl="1" indent="-285750" algn="just">
              <a:spcBef>
                <a:spcPts val="400"/>
              </a:spcBef>
              <a:buFont typeface="Wingdings" panose="05000000000000000000" pitchFamily="2" charset="2"/>
              <a:buChar char="§"/>
            </a:pPr>
            <a:r>
              <a:rPr lang="en-US" altLang="zh-CN" sz="1600"/>
              <a:t>The evaluation methods of each model are incompatible and difficult to apply to other scenarios</a:t>
            </a:r>
          </a:p>
          <a:p>
            <a:pPr marL="285750" indent="-285750" algn="just">
              <a:spcBef>
                <a:spcPts val="400"/>
              </a:spcBef>
              <a:buFont typeface="Wingdings" panose="05000000000000000000" pitchFamily="2" charset="2"/>
              <a:buChar char="Ø"/>
            </a:pPr>
            <a:r>
              <a:rPr lang="en-US" altLang="zh-CN" sz="1600"/>
              <a:t>Pedestrian in different situations holds different decision-making preferences</a:t>
            </a:r>
          </a:p>
          <a:p>
            <a:pPr marL="742950" lvl="1" indent="-285750" algn="just">
              <a:spcBef>
                <a:spcPts val="400"/>
              </a:spcBef>
              <a:buFont typeface="Wingdings" panose="05000000000000000000" pitchFamily="2" charset="2"/>
              <a:buChar char="§"/>
            </a:pPr>
            <a:r>
              <a:rPr lang="en-US" altLang="zh-CN" sz="1600"/>
              <a:t>Pedestrians tend to follow the direction of a large number of people when they are far from the exit, and show congestion aversion when they are close to the exit.</a:t>
            </a:r>
          </a:p>
          <a:p>
            <a:pPr marL="742950" lvl="1" indent="-285750" algn="just">
              <a:spcBef>
                <a:spcPts val="400"/>
              </a:spcBef>
              <a:buFont typeface="Wingdings" panose="05000000000000000000" pitchFamily="2" charset="2"/>
              <a:buChar char="§"/>
            </a:pPr>
            <a:r>
              <a:rPr lang="en-US" altLang="zh-CN" sz="1600"/>
              <a:t>Pedestrians care about time cost in emergency situations, and care about distance and comfort in non-emergency situations</a:t>
            </a:r>
          </a:p>
        </p:txBody>
      </p:sp>
      <p:sp>
        <p:nvSpPr>
          <p:cNvPr id="8" name="Slide Number Placeholder 7"/>
          <p:cNvSpPr>
            <a:spLocks noGrp="1"/>
          </p:cNvSpPr>
          <p:nvPr>
            <p:ph type="sldNum" sz="quarter" idx="12"/>
          </p:nvPr>
        </p:nvSpPr>
        <p:spPr/>
        <p:txBody>
          <a:bodyPr/>
          <a:lstStyle/>
          <a:p>
            <a:fld id="{94031A2B-61D4-418F-8DA4-0AE2E050AA01}" type="slidenum">
              <a:rPr lang="en-US" smtClean="0"/>
              <a:t>23</a:t>
            </a:fld>
            <a:endParaRPr lang="en-US"/>
          </a:p>
        </p:txBody>
      </p:sp>
    </p:spTree>
    <p:extLst>
      <p:ext uri="{BB962C8B-B14F-4D97-AF65-F5344CB8AC3E}">
        <p14:creationId xmlns:p14="http://schemas.microsoft.com/office/powerpoint/2010/main" val="645456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99720" y="4278804"/>
            <a:ext cx="6257156" cy="21617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2 Related Methodologies</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microscopic models</a:t>
            </a:r>
          </a:p>
        </p:txBody>
      </p:sp>
      <p:sp>
        <p:nvSpPr>
          <p:cNvPr id="6" name="Rectangle 5">
            <a:extLst>
              <a:ext uri="{FF2B5EF4-FFF2-40B4-BE49-F238E27FC236}">
                <a16:creationId xmlns:a16="http://schemas.microsoft.com/office/drawing/2014/main" id="{D64CE6DE-09BF-2349-8480-B0B33E64F030}"/>
              </a:ext>
            </a:extLst>
          </p:cNvPr>
          <p:cNvSpPr/>
          <p:nvPr/>
        </p:nvSpPr>
        <p:spPr>
          <a:xfrm>
            <a:off x="193040" y="1505466"/>
            <a:ext cx="6096541" cy="369332"/>
          </a:xfrm>
          <a:prstGeom prst="rect">
            <a:avLst/>
          </a:prstGeom>
        </p:spPr>
        <p:txBody>
          <a:bodyPr wrap="none">
            <a:spAutoFit/>
          </a:bodyPr>
          <a:lstStyle/>
          <a:p>
            <a:r>
              <a:rPr lang="fr-FR" dirty="0">
                <a:latin typeface="Helvetica" pitchFamily="2" charset="0"/>
              </a:rPr>
              <a:t>Information perception</a:t>
            </a:r>
            <a:r>
              <a:rPr lang="en-US" dirty="0">
                <a:latin typeface="Helvetica" pitchFamily="2" charset="0"/>
              </a:rPr>
              <a:t> in</a:t>
            </a:r>
            <a:r>
              <a:rPr lang="fr-FR" dirty="0">
                <a:latin typeface="Helvetica" pitchFamily="2" charset="0"/>
              </a:rPr>
              <a:t> </a:t>
            </a:r>
            <a:r>
              <a:rPr lang="fr-FR" dirty="0" err="1">
                <a:latin typeface="Helvetica" pitchFamily="2" charset="0"/>
              </a:rPr>
              <a:t>consideration</a:t>
            </a:r>
            <a:r>
              <a:rPr lang="fr-FR" dirty="0">
                <a:latin typeface="Helvetica" pitchFamily="2" charset="0"/>
              </a:rPr>
              <a:t> of </a:t>
            </a:r>
            <a:r>
              <a:rPr lang="fr-FR" dirty="0" err="1">
                <a:latin typeface="Helvetica" pitchFamily="2" charset="0"/>
              </a:rPr>
              <a:t>visual</a:t>
            </a:r>
            <a:r>
              <a:rPr lang="fr-FR" dirty="0">
                <a:latin typeface="Helvetica" pitchFamily="2" charset="0"/>
              </a:rPr>
              <a:t> occlusion</a:t>
            </a:r>
            <a:endParaRPr lang="en-US" dirty="0">
              <a:effectLst/>
              <a:latin typeface="Helvetica" pitchFamily="2" charset="0"/>
            </a:endParaRPr>
          </a:p>
        </p:txBody>
      </p:sp>
      <p:sp>
        <p:nvSpPr>
          <p:cNvPr id="7" name="Rectangle 6"/>
          <p:cNvSpPr/>
          <p:nvPr/>
        </p:nvSpPr>
        <p:spPr>
          <a:xfrm>
            <a:off x="193040" y="2054701"/>
            <a:ext cx="8737600" cy="2308324"/>
          </a:xfrm>
          <a:prstGeom prst="rect">
            <a:avLst/>
          </a:prstGeom>
        </p:spPr>
        <p:txBody>
          <a:bodyPr wrap="square">
            <a:spAutoFit/>
          </a:bodyPr>
          <a:lstStyle/>
          <a:p>
            <a:pPr marL="285750" indent="-285750" algn="just">
              <a:buFont typeface="Wingdings" panose="05000000000000000000" pitchFamily="2" charset="2"/>
              <a:buChar char="Ø"/>
            </a:pPr>
            <a:r>
              <a:rPr lang="en-US" dirty="0"/>
              <a:t>Humans have a variety of perception methods to understand the state of the surrounding environment, such as auditory, visual, olfactory, and tactile information. Admittedly, in the moving process of pedestrian, the most important information comes from observation.</a:t>
            </a:r>
          </a:p>
          <a:p>
            <a:pPr marL="285750" indent="-285750">
              <a:buFont typeface="Wingdings" panose="05000000000000000000" pitchFamily="2" charset="2"/>
              <a:buChar char="§"/>
            </a:pPr>
            <a:r>
              <a:rPr lang="en-US" dirty="0"/>
              <a:t>The perception of visual information is instantaneous</a:t>
            </a:r>
          </a:p>
          <a:p>
            <a:pPr marL="285750" indent="-285750">
              <a:buFont typeface="Wingdings" panose="05000000000000000000" pitchFamily="2" charset="2"/>
              <a:buChar char="§"/>
            </a:pPr>
            <a:r>
              <a:rPr lang="en-US" dirty="0"/>
              <a:t>Pedestrians receive </a:t>
            </a:r>
            <a:r>
              <a:rPr lang="en-US" altLang="zh-CN" dirty="0"/>
              <a:t>static</a:t>
            </a:r>
            <a:r>
              <a:rPr lang="en-US" dirty="0"/>
              <a:t> and dynamic information in the field of view completely</a:t>
            </a:r>
          </a:p>
          <a:p>
            <a:pPr marL="285750" indent="-285750">
              <a:buFont typeface="Wingdings" panose="05000000000000000000" pitchFamily="2" charset="2"/>
              <a:buChar char="§"/>
            </a:pPr>
            <a:r>
              <a:rPr lang="en-US" dirty="0"/>
              <a:t>Information outside the field of view cannot be used for path planning</a:t>
            </a:r>
          </a:p>
          <a:p>
            <a:pPr marL="285750" indent="-285750">
              <a:buFont typeface="Wingdings" panose="05000000000000000000" pitchFamily="2" charset="2"/>
              <a:buChar char="§"/>
            </a:pPr>
            <a:r>
              <a:rPr lang="en-US" dirty="0"/>
              <a:t>Obstacles and brightness in the venue will affect the reception of visual information</a:t>
            </a:r>
          </a:p>
        </p:txBody>
      </p:sp>
      <p:sp>
        <p:nvSpPr>
          <p:cNvPr id="8" name="Slide Number Placeholder 7"/>
          <p:cNvSpPr>
            <a:spLocks noGrp="1"/>
          </p:cNvSpPr>
          <p:nvPr>
            <p:ph type="sldNum" sz="quarter" idx="12"/>
          </p:nvPr>
        </p:nvSpPr>
        <p:spPr/>
        <p:txBody>
          <a:bodyPr/>
          <a:lstStyle/>
          <a:p>
            <a:fld id="{94031A2B-61D4-418F-8DA4-0AE2E050AA01}" type="slidenum">
              <a:rPr lang="en-US" smtClean="0"/>
              <a:t>24</a:t>
            </a:fld>
            <a:endParaRPr lang="en-US"/>
          </a:p>
        </p:txBody>
      </p:sp>
      <p:sp>
        <p:nvSpPr>
          <p:cNvPr id="10" name="Rectangle 9">
            <a:extLst>
              <a:ext uri="{FF2B5EF4-FFF2-40B4-BE49-F238E27FC236}">
                <a16:creationId xmlns:a16="http://schemas.microsoft.com/office/drawing/2014/main" id="{5C9B02EA-EA7C-2B48-9310-FEA41F401D4D}"/>
              </a:ext>
            </a:extLst>
          </p:cNvPr>
          <p:cNvSpPr/>
          <p:nvPr/>
        </p:nvSpPr>
        <p:spPr>
          <a:xfrm>
            <a:off x="6556876" y="5917352"/>
            <a:ext cx="2311144" cy="523220"/>
          </a:xfrm>
          <a:prstGeom prst="rect">
            <a:avLst/>
          </a:prstGeom>
        </p:spPr>
        <p:txBody>
          <a:bodyPr wrap="square">
            <a:spAutoFit/>
          </a:bodyPr>
          <a:lstStyle/>
          <a:p>
            <a:pPr>
              <a:spcBef>
                <a:spcPts val="400"/>
              </a:spcBef>
            </a:pPr>
            <a:r>
              <a:rPr lang="en-US" sz="1400" dirty="0"/>
              <a:t>Example of a visual occlusion created by obstacle [1]</a:t>
            </a:r>
            <a:endParaRPr lang="en-US" sz="1100" dirty="0"/>
          </a:p>
        </p:txBody>
      </p:sp>
      <p:sp>
        <p:nvSpPr>
          <p:cNvPr id="11" name="Rectangle 10">
            <a:extLst>
              <a:ext uri="{FF2B5EF4-FFF2-40B4-BE49-F238E27FC236}">
                <a16:creationId xmlns:a16="http://schemas.microsoft.com/office/drawing/2014/main" id="{A5CCA51E-6D61-B245-B718-895584833DB8}"/>
              </a:ext>
            </a:extLst>
          </p:cNvPr>
          <p:cNvSpPr/>
          <p:nvPr/>
        </p:nvSpPr>
        <p:spPr>
          <a:xfrm>
            <a:off x="149860" y="6356351"/>
            <a:ext cx="8000609" cy="430887"/>
          </a:xfrm>
          <a:prstGeom prst="rect">
            <a:avLst/>
          </a:prstGeom>
        </p:spPr>
        <p:txBody>
          <a:bodyPr wrap="square">
            <a:spAutoFit/>
          </a:bodyPr>
          <a:lstStyle/>
          <a:p>
            <a:pPr algn="just"/>
            <a:r>
              <a:rPr lang="en-US" sz="1100" dirty="0">
                <a:latin typeface="Times New Roman" panose="02020603050405020304" pitchFamily="18" charset="0"/>
                <a:cs typeface="Times New Roman" panose="02020603050405020304" pitchFamily="18" charset="0"/>
              </a:rPr>
              <a:t>[1] </a:t>
            </a:r>
            <a:r>
              <a:rPr lang="en-US" sz="1100" dirty="0" err="1">
                <a:latin typeface="Times New Roman" panose="02020603050405020304" pitchFamily="18" charset="0"/>
                <a:cs typeface="Times New Roman" panose="02020603050405020304" pitchFamily="18" charset="0"/>
              </a:rPr>
              <a:t>Bechlioulis</a:t>
            </a:r>
            <a:r>
              <a:rPr lang="en-US" sz="1100" dirty="0">
                <a:latin typeface="Times New Roman" panose="02020603050405020304" pitchFamily="18" charset="0"/>
                <a:cs typeface="Times New Roman" panose="02020603050405020304" pitchFamily="18" charset="0"/>
              </a:rPr>
              <a:t> CP, </a:t>
            </a:r>
            <a:r>
              <a:rPr lang="en-US" sz="1100" dirty="0" err="1">
                <a:latin typeface="Times New Roman" panose="02020603050405020304" pitchFamily="18" charset="0"/>
                <a:cs typeface="Times New Roman" panose="02020603050405020304" pitchFamily="18" charset="0"/>
              </a:rPr>
              <a:t>Vlantis</a:t>
            </a:r>
            <a:r>
              <a:rPr lang="en-US" sz="1100" dirty="0">
                <a:latin typeface="Times New Roman" panose="02020603050405020304" pitchFamily="18" charset="0"/>
                <a:cs typeface="Times New Roman" panose="02020603050405020304" pitchFamily="18" charset="0"/>
              </a:rPr>
              <a:t> P, </a:t>
            </a:r>
            <a:r>
              <a:rPr lang="en-US" sz="1100" dirty="0" err="1">
                <a:latin typeface="Times New Roman" panose="02020603050405020304" pitchFamily="18" charset="0"/>
                <a:cs typeface="Times New Roman" panose="02020603050405020304" pitchFamily="18" charset="0"/>
              </a:rPr>
              <a:t>Kyriakopoulos</a:t>
            </a:r>
            <a:r>
              <a:rPr lang="en-US" sz="1100" dirty="0">
                <a:latin typeface="Times New Roman" panose="02020603050405020304" pitchFamily="18" charset="0"/>
                <a:cs typeface="Times New Roman" panose="02020603050405020304" pitchFamily="18" charset="0"/>
              </a:rPr>
              <a:t> KJ. Coordination of Multiple Robotic Vehicles in Obstacle-Cluttered Environments. Robotics. 2021</a:t>
            </a:r>
          </a:p>
        </p:txBody>
      </p:sp>
    </p:spTree>
    <p:extLst>
      <p:ext uri="{BB962C8B-B14F-4D97-AF65-F5344CB8AC3E}">
        <p14:creationId xmlns:p14="http://schemas.microsoft.com/office/powerpoint/2010/main" val="1931767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2 Related Methodologies</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Difficulties in the Study of Crowd Dynamics</a:t>
            </a:r>
          </a:p>
        </p:txBody>
      </p:sp>
      <p:sp>
        <p:nvSpPr>
          <p:cNvPr id="6" name="Rectangle 5"/>
          <p:cNvSpPr/>
          <p:nvPr/>
        </p:nvSpPr>
        <p:spPr>
          <a:xfrm>
            <a:off x="193040" y="1536454"/>
            <a:ext cx="8737600" cy="4278094"/>
          </a:xfrm>
          <a:prstGeom prst="rect">
            <a:avLst/>
          </a:prstGeom>
        </p:spPr>
        <p:txBody>
          <a:bodyPr wrap="square">
            <a:spAutoFit/>
          </a:bodyPr>
          <a:lstStyle/>
          <a:p>
            <a:pPr marL="285750" indent="-285750" algn="just">
              <a:buFont typeface="Wingdings" panose="05000000000000000000" pitchFamily="2" charset="2"/>
              <a:buChar char="Ø"/>
            </a:pPr>
            <a:r>
              <a:rPr lang="en-US" sz="1600" dirty="0"/>
              <a:t>The complexity and variability of pedestrian behavior</a:t>
            </a:r>
          </a:p>
          <a:p>
            <a:pPr lvl="1" algn="just"/>
            <a:r>
              <a:rPr lang="en-US" sz="1600" dirty="0"/>
              <a:t>Different pedestrians may have different reactions to the same situation; the same pedestrian may also show different behavior characteristics at different times and occasions. </a:t>
            </a:r>
          </a:p>
          <a:p>
            <a:pPr marL="285750" indent="-285750" algn="just">
              <a:buFont typeface="Wingdings" panose="05000000000000000000" pitchFamily="2" charset="2"/>
              <a:buChar char="Ø"/>
            </a:pPr>
            <a:r>
              <a:rPr lang="en-US" sz="1600" dirty="0"/>
              <a:t>The criteria for measuring the characteristics that affect pedestrians' decision-making are ambiguous</a:t>
            </a:r>
          </a:p>
          <a:p>
            <a:pPr marL="742950" lvl="1" indent="-285750" algn="just">
              <a:buFont typeface="Wingdings" pitchFamily="2" charset="2"/>
              <a:buChar char="§"/>
            </a:pPr>
            <a:r>
              <a:rPr lang="en-US" sz="1600" dirty="0"/>
              <a:t>Congestion</a:t>
            </a:r>
          </a:p>
          <a:p>
            <a:pPr marL="742950" lvl="1" indent="-285750" algn="just">
              <a:buFont typeface="Wingdings" pitchFamily="2" charset="2"/>
              <a:buChar char="§"/>
            </a:pPr>
            <a:r>
              <a:rPr lang="en-US" sz="1600" dirty="0"/>
              <a:t>Congestion-Velocity Relationship (k-d)</a:t>
            </a:r>
          </a:p>
          <a:p>
            <a:pPr marL="742950" lvl="1" indent="-285750" algn="just">
              <a:buFont typeface="Wingdings" pitchFamily="2" charset="2"/>
              <a:buChar char="§"/>
            </a:pPr>
            <a:r>
              <a:rPr lang="en-US" sz="1600" dirty="0"/>
              <a:t>Attraction or aversion towards others</a:t>
            </a:r>
          </a:p>
          <a:p>
            <a:pPr marL="285750" indent="-285750" algn="just">
              <a:buFont typeface="Wingdings" panose="05000000000000000000" pitchFamily="2" charset="2"/>
              <a:buChar char="Ø"/>
            </a:pPr>
            <a:r>
              <a:rPr lang="en-US" sz="1600" dirty="0"/>
              <a:t>The continuity and diversity of the pedestrian movement space</a:t>
            </a:r>
          </a:p>
          <a:p>
            <a:pPr lvl="1" algn="just"/>
            <a:r>
              <a:rPr lang="en-US" sz="1600" dirty="0"/>
              <a:t>The movement of pedestrians is much more flexible, and the movement space can be said to be almost continuous, the direction is omnidirectional, and it is rarely restricted or regulated.</a:t>
            </a:r>
          </a:p>
          <a:p>
            <a:pPr marL="285750" indent="-285750" algn="just">
              <a:buFont typeface="Wingdings" panose="05000000000000000000" pitchFamily="2" charset="2"/>
              <a:buChar char="Ø"/>
            </a:pPr>
            <a:r>
              <a:rPr lang="en-US" sz="1600" dirty="0"/>
              <a:t>Behavior characteristics observed in real scenes are difficult to transform into mathematical models</a:t>
            </a:r>
          </a:p>
          <a:p>
            <a:pPr lvl="1" algn="just"/>
            <a:r>
              <a:rPr lang="en-US" sz="1600" dirty="0"/>
              <a:t>Models often simplify the logic of pedestrian behavior, which can improve the efficiency of the model, but it also makes it difficult to promote, improve, and provide a reference for architecture design. </a:t>
            </a:r>
          </a:p>
          <a:p>
            <a:pPr marL="285750" indent="-285750" algn="just">
              <a:buFont typeface="Wingdings" panose="05000000000000000000" pitchFamily="2" charset="2"/>
              <a:buChar char="Ø"/>
            </a:pPr>
            <a:r>
              <a:rPr lang="en-US" sz="1600" dirty="0"/>
              <a:t>The compatibility of numerical simulation is insufficient, and the application scenarios corresponding to each model are relatively single</a:t>
            </a:r>
          </a:p>
        </p:txBody>
      </p:sp>
      <p:sp>
        <p:nvSpPr>
          <p:cNvPr id="7" name="Slide Number Placeholder 6"/>
          <p:cNvSpPr>
            <a:spLocks noGrp="1"/>
          </p:cNvSpPr>
          <p:nvPr>
            <p:ph type="sldNum" sz="quarter" idx="12"/>
          </p:nvPr>
        </p:nvSpPr>
        <p:spPr/>
        <p:txBody>
          <a:bodyPr/>
          <a:lstStyle/>
          <a:p>
            <a:fld id="{94031A2B-61D4-418F-8DA4-0AE2E050AA01}" type="slidenum">
              <a:rPr lang="en-US" smtClean="0"/>
              <a:t>25</a:t>
            </a:fld>
            <a:endParaRPr lang="en-US"/>
          </a:p>
        </p:txBody>
      </p:sp>
    </p:spTree>
    <p:extLst>
      <p:ext uri="{BB962C8B-B14F-4D97-AF65-F5344CB8AC3E}">
        <p14:creationId xmlns:p14="http://schemas.microsoft.com/office/powerpoint/2010/main" val="1147803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2 Related Methodologies</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Motivation</a:t>
            </a:r>
          </a:p>
        </p:txBody>
      </p:sp>
      <p:sp>
        <p:nvSpPr>
          <p:cNvPr id="6" name="Slide Number Placeholder 5"/>
          <p:cNvSpPr>
            <a:spLocks noGrp="1"/>
          </p:cNvSpPr>
          <p:nvPr>
            <p:ph type="sldNum" sz="quarter" idx="12"/>
          </p:nvPr>
        </p:nvSpPr>
        <p:spPr/>
        <p:txBody>
          <a:bodyPr/>
          <a:lstStyle/>
          <a:p>
            <a:fld id="{94031A2B-61D4-418F-8DA4-0AE2E050AA01}" type="slidenum">
              <a:rPr lang="en-US" smtClean="0"/>
              <a:t>26</a:t>
            </a:fld>
            <a:endParaRPr lang="en-US" dirty="0"/>
          </a:p>
        </p:txBody>
      </p:sp>
      <p:sp>
        <p:nvSpPr>
          <p:cNvPr id="7" name="Rectangle 6"/>
          <p:cNvSpPr/>
          <p:nvPr/>
        </p:nvSpPr>
        <p:spPr>
          <a:xfrm>
            <a:off x="193040" y="1536454"/>
            <a:ext cx="8737600" cy="2062103"/>
          </a:xfrm>
          <a:prstGeom prst="rect">
            <a:avLst/>
          </a:prstGeom>
        </p:spPr>
        <p:txBody>
          <a:bodyPr wrap="square">
            <a:spAutoFit/>
          </a:bodyPr>
          <a:lstStyle/>
          <a:p>
            <a:pPr algn="just"/>
            <a:r>
              <a:rPr lang="en-US" sz="1600"/>
              <a:t>Based on the achievement made by previous research, this work will make some supplements and improvements in the refinement and generalization of the model. In order to solve the problems mentioned in the previous section, this measures can be summarized in the following four aspects:</a:t>
            </a:r>
          </a:p>
          <a:p>
            <a:pPr marL="285750" indent="-285750" algn="just">
              <a:buFont typeface="Wingdings" panose="05000000000000000000" pitchFamily="2" charset="2"/>
              <a:buChar char="Ø"/>
            </a:pPr>
            <a:r>
              <a:rPr lang="en-US" sz="1600"/>
              <a:t>Increase the visual realism of crowd dynamics modeling by getting rid of hypothetical regulation;</a:t>
            </a:r>
          </a:p>
          <a:p>
            <a:pPr marL="285750" indent="-285750" algn="just">
              <a:buFont typeface="Wingdings" panose="05000000000000000000" pitchFamily="2" charset="2"/>
              <a:buChar char="Ø"/>
            </a:pPr>
            <a:r>
              <a:rPr lang="en-US" sz="1600"/>
              <a:t>Extend the scope of the adaptability and investigate unexplored but significant factors;</a:t>
            </a:r>
          </a:p>
          <a:p>
            <a:pPr marL="285750" indent="-285750" algn="just">
              <a:buFont typeface="Wingdings" panose="05000000000000000000" pitchFamily="2" charset="2"/>
              <a:buChar char="Ø"/>
            </a:pPr>
            <a:r>
              <a:rPr lang="en-US" sz="1600"/>
              <a:t>Bridge the gap between empirical analysis and simulation methods;</a:t>
            </a:r>
          </a:p>
          <a:p>
            <a:pPr marL="285750" indent="-285750" algn="just">
              <a:buFont typeface="Wingdings" panose="05000000000000000000" pitchFamily="2" charset="2"/>
              <a:buChar char="Ø"/>
            </a:pPr>
            <a:r>
              <a:rPr lang="en-US" sz="1600"/>
              <a:t>Discuss the application prospects of the model in building space assessment, and put forward guiding opinions on space design and pedestrian flow planning.</a:t>
            </a:r>
          </a:p>
        </p:txBody>
      </p:sp>
      <p:sp>
        <p:nvSpPr>
          <p:cNvPr id="52" name="Rounded Rectangle 51"/>
          <p:cNvSpPr/>
          <p:nvPr/>
        </p:nvSpPr>
        <p:spPr>
          <a:xfrm>
            <a:off x="647112" y="4392212"/>
            <a:ext cx="2958973" cy="296133"/>
          </a:xfrm>
          <a:prstGeom prst="roundRect">
            <a:avLst/>
          </a:prstGeom>
          <a:solidFill>
            <a:schemeClr val="bg1">
              <a:lumMod val="8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2703213" y="4426735"/>
            <a:ext cx="842628" cy="22105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p:cNvSpPr/>
          <p:nvPr/>
        </p:nvSpPr>
        <p:spPr>
          <a:xfrm>
            <a:off x="2642252" y="4416575"/>
            <a:ext cx="984153" cy="261610"/>
          </a:xfrm>
          <a:prstGeom prst="rect">
            <a:avLst/>
          </a:prstGeom>
        </p:spPr>
        <p:txBody>
          <a:bodyPr wrap="square">
            <a:spAutoFit/>
          </a:bodyPr>
          <a:lstStyle/>
          <a:p>
            <a:pPr algn="ctr"/>
            <a:r>
              <a:rPr lang="en-US" sz="1100">
                <a:latin typeface="Times New Roman" panose="02020603050405020304" pitchFamily="18" charset="0"/>
                <a:cs typeface="Times New Roman" panose="02020603050405020304" pitchFamily="18" charset="0"/>
              </a:rPr>
              <a:t>Path Planning</a:t>
            </a:r>
          </a:p>
        </p:txBody>
      </p:sp>
      <p:sp>
        <p:nvSpPr>
          <p:cNvPr id="55" name="Rectangle 54"/>
          <p:cNvSpPr/>
          <p:nvPr/>
        </p:nvSpPr>
        <p:spPr>
          <a:xfrm>
            <a:off x="706120" y="4436895"/>
            <a:ext cx="1814927" cy="21089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539634" y="4426735"/>
            <a:ext cx="2154034" cy="261610"/>
          </a:xfrm>
          <a:prstGeom prst="rect">
            <a:avLst/>
          </a:prstGeom>
        </p:spPr>
        <p:txBody>
          <a:bodyPr wrap="square">
            <a:spAutoFit/>
          </a:bodyPr>
          <a:lstStyle/>
          <a:p>
            <a:pPr algn="ctr"/>
            <a:r>
              <a:rPr lang="en-US" sz="1100">
                <a:latin typeface="Times New Roman" panose="02020603050405020304" pitchFamily="18" charset="0"/>
                <a:cs typeface="Times New Roman" panose="02020603050405020304" pitchFamily="18" charset="0"/>
              </a:rPr>
              <a:t>Visual information Perception</a:t>
            </a:r>
          </a:p>
        </p:txBody>
      </p:sp>
      <p:sp>
        <p:nvSpPr>
          <p:cNvPr id="61" name="Right Arrow 60"/>
          <p:cNvSpPr/>
          <p:nvPr/>
        </p:nvSpPr>
        <p:spPr>
          <a:xfrm>
            <a:off x="2530591" y="4383910"/>
            <a:ext cx="166258" cy="316860"/>
          </a:xfrm>
          <a:prstGeom prst="rightArrow">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p:cNvSpPr/>
          <p:nvPr/>
        </p:nvSpPr>
        <p:spPr>
          <a:xfrm>
            <a:off x="647112" y="4033454"/>
            <a:ext cx="1816315" cy="261610"/>
          </a:xfrm>
          <a:prstGeom prst="rect">
            <a:avLst/>
          </a:prstGeom>
        </p:spPr>
        <p:txBody>
          <a:bodyPr wrap="square">
            <a:spAutoFit/>
          </a:bodyPr>
          <a:lstStyle/>
          <a:p>
            <a:r>
              <a:rPr lang="en-US" sz="1100">
                <a:latin typeface="Times New Roman" panose="02020603050405020304" pitchFamily="18" charset="0"/>
                <a:cs typeface="Times New Roman" panose="02020603050405020304" pitchFamily="18" charset="0"/>
              </a:rPr>
              <a:t>Static/Dynamic information</a:t>
            </a:r>
          </a:p>
        </p:txBody>
      </p:sp>
      <p:sp>
        <p:nvSpPr>
          <p:cNvPr id="68" name="Rectangle 67"/>
          <p:cNvSpPr/>
          <p:nvPr/>
        </p:nvSpPr>
        <p:spPr>
          <a:xfrm>
            <a:off x="2955186" y="4813242"/>
            <a:ext cx="1726972" cy="430887"/>
          </a:xfrm>
          <a:prstGeom prst="rect">
            <a:avLst/>
          </a:prstGeom>
        </p:spPr>
        <p:txBody>
          <a:bodyPr wrap="square">
            <a:spAutoFit/>
          </a:bodyPr>
          <a:lstStyle/>
          <a:p>
            <a:r>
              <a:rPr lang="en-US" sz="1100">
                <a:latin typeface="Times New Roman" panose="02020603050405020304" pitchFamily="18" charset="0"/>
                <a:cs typeface="Times New Roman" panose="02020603050405020304" pitchFamily="18" charset="0"/>
              </a:rPr>
              <a:t>Remove redundant routes</a:t>
            </a:r>
          </a:p>
          <a:p>
            <a:endParaRPr lang="en-US" sz="1100">
              <a:latin typeface="Times New Roman" panose="02020603050405020304" pitchFamily="18" charset="0"/>
              <a:cs typeface="Times New Roman" panose="02020603050405020304" pitchFamily="18" charset="0"/>
            </a:endParaRPr>
          </a:p>
        </p:txBody>
      </p:sp>
      <p:sp>
        <p:nvSpPr>
          <p:cNvPr id="69" name="Rectangle 68"/>
          <p:cNvSpPr/>
          <p:nvPr/>
        </p:nvSpPr>
        <p:spPr>
          <a:xfrm>
            <a:off x="2955187" y="4832441"/>
            <a:ext cx="1593414" cy="2401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p:cNvSpPr/>
          <p:nvPr/>
        </p:nvSpPr>
        <p:spPr>
          <a:xfrm>
            <a:off x="2932670" y="5132471"/>
            <a:ext cx="1726972" cy="430887"/>
          </a:xfrm>
          <a:prstGeom prst="rect">
            <a:avLst/>
          </a:prstGeom>
        </p:spPr>
        <p:txBody>
          <a:bodyPr wrap="square">
            <a:spAutoFit/>
          </a:bodyPr>
          <a:lstStyle/>
          <a:p>
            <a:r>
              <a:rPr lang="en-US" sz="1100">
                <a:latin typeface="Times New Roman" panose="02020603050405020304" pitchFamily="18" charset="0"/>
                <a:cs typeface="Times New Roman" panose="02020603050405020304" pitchFamily="18" charset="0"/>
              </a:rPr>
              <a:t>Optional path set</a:t>
            </a:r>
          </a:p>
          <a:p>
            <a:endParaRPr lang="en-US" sz="1100">
              <a:latin typeface="Times New Roman" panose="02020603050405020304" pitchFamily="18" charset="0"/>
              <a:cs typeface="Times New Roman" panose="02020603050405020304" pitchFamily="18" charset="0"/>
            </a:endParaRPr>
          </a:p>
        </p:txBody>
      </p:sp>
      <p:sp>
        <p:nvSpPr>
          <p:cNvPr id="71" name="Rectangle 70"/>
          <p:cNvSpPr/>
          <p:nvPr/>
        </p:nvSpPr>
        <p:spPr>
          <a:xfrm>
            <a:off x="2949639" y="5151671"/>
            <a:ext cx="1582336" cy="2401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Rectangle 71"/>
          <p:cNvSpPr/>
          <p:nvPr/>
        </p:nvSpPr>
        <p:spPr>
          <a:xfrm>
            <a:off x="706120" y="4041338"/>
            <a:ext cx="1593414" cy="24542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Left Brace 72"/>
          <p:cNvSpPr/>
          <p:nvPr/>
        </p:nvSpPr>
        <p:spPr>
          <a:xfrm>
            <a:off x="2693668" y="4832441"/>
            <a:ext cx="105445" cy="1050145"/>
          </a:xfrm>
          <a:prstGeom prst="leftBrace">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4" name="Rectangle 73"/>
          <p:cNvSpPr/>
          <p:nvPr/>
        </p:nvSpPr>
        <p:spPr>
          <a:xfrm>
            <a:off x="2932670" y="5453085"/>
            <a:ext cx="1726972" cy="430887"/>
          </a:xfrm>
          <a:prstGeom prst="rect">
            <a:avLst/>
          </a:prstGeom>
        </p:spPr>
        <p:txBody>
          <a:bodyPr wrap="square">
            <a:spAutoFit/>
          </a:bodyPr>
          <a:lstStyle/>
          <a:p>
            <a:r>
              <a:rPr lang="en-US" sz="1100">
                <a:latin typeface="Times New Roman" panose="02020603050405020304" pitchFamily="18" charset="0"/>
                <a:cs typeface="Times New Roman" panose="02020603050405020304" pitchFamily="18" charset="0"/>
              </a:rPr>
              <a:t>Path cost calculation </a:t>
            </a:r>
          </a:p>
          <a:p>
            <a:r>
              <a:rPr lang="en-US" sz="1100">
                <a:latin typeface="Times New Roman" panose="02020603050405020304" pitchFamily="18" charset="0"/>
                <a:cs typeface="Times New Roman" panose="02020603050405020304" pitchFamily="18" charset="0"/>
              </a:rPr>
              <a:t>(Time base/ Data driven</a:t>
            </a:r>
          </a:p>
        </p:txBody>
      </p:sp>
      <p:sp>
        <p:nvSpPr>
          <p:cNvPr id="75" name="Rectangle 74"/>
          <p:cNvSpPr/>
          <p:nvPr/>
        </p:nvSpPr>
        <p:spPr>
          <a:xfrm>
            <a:off x="2949639" y="5472285"/>
            <a:ext cx="1582336" cy="4103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Rounded Rectangle 75"/>
          <p:cNvSpPr/>
          <p:nvPr/>
        </p:nvSpPr>
        <p:spPr>
          <a:xfrm>
            <a:off x="5027000" y="5451023"/>
            <a:ext cx="274320" cy="274320"/>
          </a:xfrm>
          <a:prstGeom prst="roundRect">
            <a:avLst/>
          </a:prstGeom>
          <a:solidFill>
            <a:schemeClr val="bg1">
              <a:lumMod val="8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Rectangle 76"/>
          <p:cNvSpPr/>
          <p:nvPr/>
        </p:nvSpPr>
        <p:spPr>
          <a:xfrm>
            <a:off x="5307662" y="5462048"/>
            <a:ext cx="1726972" cy="430887"/>
          </a:xfrm>
          <a:prstGeom prst="rect">
            <a:avLst/>
          </a:prstGeom>
        </p:spPr>
        <p:txBody>
          <a:bodyPr wrap="square">
            <a:spAutoFit/>
          </a:bodyPr>
          <a:lstStyle/>
          <a:p>
            <a:r>
              <a:rPr lang="en-US" sz="1100">
                <a:latin typeface="Times New Roman" panose="02020603050405020304" pitchFamily="18" charset="0"/>
                <a:cs typeface="Times New Roman" panose="02020603050405020304" pitchFamily="18" charset="0"/>
              </a:rPr>
              <a:t>Tactical Level</a:t>
            </a:r>
          </a:p>
          <a:p>
            <a:endParaRPr lang="en-US" sz="1100">
              <a:latin typeface="Times New Roman" panose="02020603050405020304" pitchFamily="18" charset="0"/>
              <a:cs typeface="Times New Roman" panose="02020603050405020304" pitchFamily="18" charset="0"/>
            </a:endParaRPr>
          </a:p>
        </p:txBody>
      </p:sp>
      <p:sp>
        <p:nvSpPr>
          <p:cNvPr id="78" name="Rounded Rectangle 77"/>
          <p:cNvSpPr/>
          <p:nvPr/>
        </p:nvSpPr>
        <p:spPr>
          <a:xfrm>
            <a:off x="6461834" y="5439998"/>
            <a:ext cx="274320" cy="274320"/>
          </a:xfrm>
          <a:prstGeom prst="roundRect">
            <a:avLst/>
          </a:prstGeom>
          <a:solidFill>
            <a:schemeClr val="bg1">
              <a:lumMod val="50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6742496" y="5451023"/>
            <a:ext cx="1726972" cy="430887"/>
          </a:xfrm>
          <a:prstGeom prst="rect">
            <a:avLst/>
          </a:prstGeom>
        </p:spPr>
        <p:txBody>
          <a:bodyPr wrap="square">
            <a:spAutoFit/>
          </a:bodyPr>
          <a:lstStyle/>
          <a:p>
            <a:r>
              <a:rPr lang="en-US" sz="1100">
                <a:latin typeface="Times New Roman" panose="02020603050405020304" pitchFamily="18" charset="0"/>
                <a:cs typeface="Times New Roman" panose="02020603050405020304" pitchFamily="18" charset="0"/>
              </a:rPr>
              <a:t>Operational Level</a:t>
            </a:r>
          </a:p>
          <a:p>
            <a:endParaRPr lang="en-US" sz="1100">
              <a:latin typeface="Times New Roman" panose="02020603050405020304" pitchFamily="18" charset="0"/>
              <a:cs typeface="Times New Roman" panose="02020603050405020304" pitchFamily="18" charset="0"/>
            </a:endParaRPr>
          </a:p>
        </p:txBody>
      </p:sp>
      <p:sp>
        <p:nvSpPr>
          <p:cNvPr id="80" name="Rounded Rectangle 79"/>
          <p:cNvSpPr/>
          <p:nvPr/>
        </p:nvSpPr>
        <p:spPr>
          <a:xfrm>
            <a:off x="3686780" y="4364479"/>
            <a:ext cx="2933730" cy="324559"/>
          </a:xfrm>
          <a:prstGeom prst="roundRect">
            <a:avLst/>
          </a:prstGeom>
          <a:solidFill>
            <a:schemeClr val="bg1">
              <a:lumMod val="50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Rectangle 80"/>
          <p:cNvSpPr/>
          <p:nvPr/>
        </p:nvSpPr>
        <p:spPr>
          <a:xfrm>
            <a:off x="3727332" y="4421956"/>
            <a:ext cx="1293958" cy="2258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Rectangle 81"/>
          <p:cNvSpPr/>
          <p:nvPr/>
        </p:nvSpPr>
        <p:spPr>
          <a:xfrm>
            <a:off x="5195164" y="4408334"/>
            <a:ext cx="1245998" cy="24422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ight Arrow 82"/>
          <p:cNvSpPr/>
          <p:nvPr/>
        </p:nvSpPr>
        <p:spPr>
          <a:xfrm rot="10800000" flipH="1">
            <a:off x="5028906" y="4371485"/>
            <a:ext cx="166258" cy="316860"/>
          </a:xfrm>
          <a:prstGeom prst="rightArrow">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ight Arrow 86"/>
          <p:cNvSpPr/>
          <p:nvPr/>
        </p:nvSpPr>
        <p:spPr>
          <a:xfrm>
            <a:off x="3553457" y="4371485"/>
            <a:ext cx="166258" cy="316860"/>
          </a:xfrm>
          <a:prstGeom prst="rightArrow">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Rectangle 87"/>
          <p:cNvSpPr/>
          <p:nvPr/>
        </p:nvSpPr>
        <p:spPr>
          <a:xfrm>
            <a:off x="3713563" y="4406455"/>
            <a:ext cx="1307726" cy="261610"/>
          </a:xfrm>
          <a:prstGeom prst="rect">
            <a:avLst/>
          </a:prstGeom>
        </p:spPr>
        <p:txBody>
          <a:bodyPr wrap="square">
            <a:spAutoFit/>
          </a:bodyPr>
          <a:lstStyle/>
          <a:p>
            <a:r>
              <a:rPr lang="en-US" sz="1100">
                <a:latin typeface="Times New Roman" panose="02020603050405020304" pitchFamily="18" charset="0"/>
                <a:cs typeface="Times New Roman" panose="02020603050405020304" pitchFamily="18" charset="0"/>
              </a:rPr>
              <a:t>Trajectory Planning</a:t>
            </a:r>
          </a:p>
        </p:txBody>
      </p:sp>
      <p:sp>
        <p:nvSpPr>
          <p:cNvPr id="89" name="Rectangle 88"/>
          <p:cNvSpPr/>
          <p:nvPr/>
        </p:nvSpPr>
        <p:spPr>
          <a:xfrm>
            <a:off x="3693243" y="4031724"/>
            <a:ext cx="1742785" cy="261610"/>
          </a:xfrm>
          <a:prstGeom prst="rect">
            <a:avLst/>
          </a:prstGeom>
        </p:spPr>
        <p:txBody>
          <a:bodyPr wrap="none">
            <a:spAutoFit/>
          </a:bodyPr>
          <a:lstStyle/>
          <a:p>
            <a:r>
              <a:rPr lang="en-US" sz="1100">
                <a:latin typeface="Times New Roman" panose="02020603050405020304" pitchFamily="18" charset="0"/>
                <a:cs typeface="Times New Roman" panose="02020603050405020304" pitchFamily="18" charset="0"/>
              </a:rPr>
              <a:t>Dynamic window approach</a:t>
            </a:r>
          </a:p>
        </p:txBody>
      </p:sp>
      <p:sp>
        <p:nvSpPr>
          <p:cNvPr id="90" name="Rectangle 89"/>
          <p:cNvSpPr/>
          <p:nvPr/>
        </p:nvSpPr>
        <p:spPr>
          <a:xfrm>
            <a:off x="3751894" y="4053204"/>
            <a:ext cx="1622745" cy="25932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Rectangle 90"/>
          <p:cNvSpPr/>
          <p:nvPr/>
        </p:nvSpPr>
        <p:spPr>
          <a:xfrm>
            <a:off x="5164300" y="4399110"/>
            <a:ext cx="1307726" cy="261610"/>
          </a:xfrm>
          <a:prstGeom prst="rect">
            <a:avLst/>
          </a:prstGeom>
        </p:spPr>
        <p:txBody>
          <a:bodyPr wrap="square">
            <a:spAutoFit/>
          </a:bodyPr>
          <a:lstStyle/>
          <a:p>
            <a:r>
              <a:rPr lang="en-US" sz="1100">
                <a:latin typeface="Times New Roman" panose="02020603050405020304" pitchFamily="18" charset="0"/>
                <a:cs typeface="Times New Roman" panose="02020603050405020304" pitchFamily="18" charset="0"/>
              </a:rPr>
              <a:t>Collision avoidance</a:t>
            </a:r>
          </a:p>
        </p:txBody>
      </p:sp>
      <p:sp>
        <p:nvSpPr>
          <p:cNvPr id="92" name="Right Arrow 91"/>
          <p:cNvSpPr/>
          <p:nvPr/>
        </p:nvSpPr>
        <p:spPr>
          <a:xfrm rot="10800000" flipH="1">
            <a:off x="6441162" y="4381171"/>
            <a:ext cx="166258" cy="316860"/>
          </a:xfrm>
          <a:prstGeom prst="rightArrow">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Rectangle 92"/>
          <p:cNvSpPr/>
          <p:nvPr/>
        </p:nvSpPr>
        <p:spPr>
          <a:xfrm>
            <a:off x="5147790" y="4722503"/>
            <a:ext cx="1035861" cy="261610"/>
          </a:xfrm>
          <a:prstGeom prst="rect">
            <a:avLst/>
          </a:prstGeom>
        </p:spPr>
        <p:txBody>
          <a:bodyPr wrap="none">
            <a:spAutoFit/>
          </a:bodyPr>
          <a:lstStyle/>
          <a:p>
            <a:r>
              <a:rPr lang="en-US" sz="1100">
                <a:latin typeface="Times New Roman" panose="02020603050405020304" pitchFamily="18" charset="0"/>
                <a:cs typeface="Times New Roman" panose="02020603050405020304" pitchFamily="18" charset="0"/>
              </a:rPr>
              <a:t>ORCA method</a:t>
            </a:r>
          </a:p>
        </p:txBody>
      </p:sp>
      <p:sp>
        <p:nvSpPr>
          <p:cNvPr id="94" name="Rectangle 93"/>
          <p:cNvSpPr/>
          <p:nvPr/>
        </p:nvSpPr>
        <p:spPr>
          <a:xfrm>
            <a:off x="5206442" y="4743983"/>
            <a:ext cx="977210" cy="25932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Rectangle 94"/>
          <p:cNvSpPr/>
          <p:nvPr/>
        </p:nvSpPr>
        <p:spPr>
          <a:xfrm>
            <a:off x="6605975" y="4413104"/>
            <a:ext cx="1733956" cy="24422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Rectangle 95"/>
          <p:cNvSpPr/>
          <p:nvPr/>
        </p:nvSpPr>
        <p:spPr>
          <a:xfrm>
            <a:off x="6554791" y="4403880"/>
            <a:ext cx="1896900" cy="261610"/>
          </a:xfrm>
          <a:prstGeom prst="rect">
            <a:avLst/>
          </a:prstGeom>
        </p:spPr>
        <p:txBody>
          <a:bodyPr wrap="square">
            <a:spAutoFit/>
          </a:bodyPr>
          <a:lstStyle/>
          <a:p>
            <a:r>
              <a:rPr lang="en-US" sz="1100">
                <a:latin typeface="Times New Roman" panose="02020603050405020304" pitchFamily="18" charset="0"/>
                <a:cs typeface="Times New Roman" panose="02020603050405020304" pitchFamily="18" charset="0"/>
              </a:rPr>
              <a:t>Update Position and Velocity</a:t>
            </a:r>
          </a:p>
        </p:txBody>
      </p:sp>
    </p:spTree>
    <p:extLst>
      <p:ext uri="{BB962C8B-B14F-4D97-AF65-F5344CB8AC3E}">
        <p14:creationId xmlns:p14="http://schemas.microsoft.com/office/powerpoint/2010/main" val="270107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B98F6-3F07-4645-9052-F5C954B01088}"/>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pic>
        <p:nvPicPr>
          <p:cNvPr id="11" name="Content Placeholder 10">
            <a:extLst>
              <a:ext uri="{FF2B5EF4-FFF2-40B4-BE49-F238E27FC236}">
                <a16:creationId xmlns:a16="http://schemas.microsoft.com/office/drawing/2014/main" id="{AF66540B-9FDC-794F-ABE0-E5715F958F4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733" y="1582463"/>
            <a:ext cx="3696593" cy="1488712"/>
          </a:xfrm>
        </p:spPr>
      </p:pic>
      <p:sp>
        <p:nvSpPr>
          <p:cNvPr id="6" name="Slide Number Placeholder 5"/>
          <p:cNvSpPr>
            <a:spLocks noGrp="1"/>
          </p:cNvSpPr>
          <p:nvPr>
            <p:ph type="sldNum" sz="quarter" idx="12"/>
          </p:nvPr>
        </p:nvSpPr>
        <p:spPr>
          <a:xfrm>
            <a:off x="6605337" y="6357794"/>
            <a:ext cx="2057400" cy="365125"/>
          </a:xfrm>
        </p:spPr>
        <p:txBody>
          <a:bodyPr/>
          <a:lstStyle/>
          <a:p>
            <a:fld id="{94031A2B-61D4-418F-8DA4-0AE2E050AA01}" type="slidenum">
              <a:rPr lang="en-US" smtClean="0"/>
              <a:t>27</a:t>
            </a:fld>
            <a:endParaRPr lang="en-US" dirty="0"/>
          </a:p>
        </p:txBody>
      </p:sp>
      <p:sp>
        <p:nvSpPr>
          <p:cNvPr id="10" name="Rectangle 9">
            <a:extLst>
              <a:ext uri="{FF2B5EF4-FFF2-40B4-BE49-F238E27FC236}">
                <a16:creationId xmlns:a16="http://schemas.microsoft.com/office/drawing/2014/main" id="{BE4182C1-9FEF-FA49-9BB2-F694997DE57B}"/>
              </a:ext>
            </a:extLst>
          </p:cNvPr>
          <p:cNvSpPr/>
          <p:nvPr/>
        </p:nvSpPr>
        <p:spPr>
          <a:xfrm>
            <a:off x="3959783" y="1329426"/>
            <a:ext cx="4887653" cy="2062103"/>
          </a:xfrm>
          <a:prstGeom prst="rect">
            <a:avLst/>
          </a:prstGeom>
        </p:spPr>
        <p:txBody>
          <a:bodyPr wrap="square">
            <a:spAutoFit/>
          </a:bodyPr>
          <a:lstStyle/>
          <a:p>
            <a:pPr algn="just"/>
            <a:r>
              <a:rPr lang="en-US" sz="1600" dirty="0"/>
              <a:t>Pedestrian behavior during an evacuation can be divided into the following three levels, with mutual dependencies:</a:t>
            </a:r>
          </a:p>
          <a:p>
            <a:pPr marL="342900" indent="-342900" algn="just">
              <a:buAutoNum type="arabicParenBoth"/>
            </a:pPr>
            <a:r>
              <a:rPr lang="en-US" sz="1600" dirty="0"/>
              <a:t>Strategic level (departure time choice and activity pattern choice)</a:t>
            </a:r>
          </a:p>
          <a:p>
            <a:pPr marL="342900" indent="-342900" algn="just">
              <a:buAutoNum type="arabicParenBoth"/>
            </a:pPr>
            <a:r>
              <a:rPr lang="en-US" sz="1600" dirty="0"/>
              <a:t>Tactical level (activity scheduling, activity area choice, and route choice)</a:t>
            </a:r>
          </a:p>
          <a:p>
            <a:pPr marL="342900" indent="-342900" algn="just">
              <a:buAutoNum type="arabicParenBoth"/>
            </a:pPr>
            <a:r>
              <a:rPr lang="en-US" sz="1600" dirty="0"/>
              <a:t>operational level (direction and speed)</a:t>
            </a:r>
          </a:p>
        </p:txBody>
      </p:sp>
      <p:cxnSp>
        <p:nvCxnSpPr>
          <p:cNvPr id="15" name="Straight Connector 14">
            <a:extLst>
              <a:ext uri="{FF2B5EF4-FFF2-40B4-BE49-F238E27FC236}">
                <a16:creationId xmlns:a16="http://schemas.microsoft.com/office/drawing/2014/main" id="{AB8F3DF4-EB4D-1C42-9D5D-AF837E0759AA}"/>
              </a:ext>
            </a:extLst>
          </p:cNvPr>
          <p:cNvCxnSpPr/>
          <p:nvPr/>
        </p:nvCxnSpPr>
        <p:spPr>
          <a:xfrm>
            <a:off x="0" y="3478101"/>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704C3F3-5383-674C-A499-36E9A3A2C6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00" y="3577472"/>
            <a:ext cx="2684776" cy="1788017"/>
          </a:xfrm>
          <a:prstGeom prst="rect">
            <a:avLst/>
          </a:prstGeom>
        </p:spPr>
      </p:pic>
      <p:sp>
        <p:nvSpPr>
          <p:cNvPr id="18" name="Rectangle 17">
            <a:extLst>
              <a:ext uri="{FF2B5EF4-FFF2-40B4-BE49-F238E27FC236}">
                <a16:creationId xmlns:a16="http://schemas.microsoft.com/office/drawing/2014/main" id="{654B88D2-A64C-4A47-8847-DD6AFBF3B5DC}"/>
              </a:ext>
            </a:extLst>
          </p:cNvPr>
          <p:cNvSpPr/>
          <p:nvPr/>
        </p:nvSpPr>
        <p:spPr>
          <a:xfrm>
            <a:off x="3959784" y="5365489"/>
            <a:ext cx="1204112" cy="307777"/>
          </a:xfrm>
          <a:prstGeom prst="rect">
            <a:avLst/>
          </a:prstGeom>
        </p:spPr>
        <p:txBody>
          <a:bodyPr wrap="none">
            <a:spAutoFit/>
          </a:bodyPr>
          <a:lstStyle/>
          <a:p>
            <a:r>
              <a:rPr lang="en-US" sz="1400" dirty="0"/>
              <a:t>Simulation [3]</a:t>
            </a:r>
            <a:endParaRPr lang="en-JP" sz="1400" dirty="0"/>
          </a:p>
        </p:txBody>
      </p:sp>
      <p:sp>
        <p:nvSpPr>
          <p:cNvPr id="19" name="Rectangle 18">
            <a:extLst>
              <a:ext uri="{FF2B5EF4-FFF2-40B4-BE49-F238E27FC236}">
                <a16:creationId xmlns:a16="http://schemas.microsoft.com/office/drawing/2014/main" id="{AC09473A-3227-7C42-AABD-3B0243E41E7A}"/>
              </a:ext>
            </a:extLst>
          </p:cNvPr>
          <p:cNvSpPr/>
          <p:nvPr/>
        </p:nvSpPr>
        <p:spPr>
          <a:xfrm>
            <a:off x="685702" y="5373142"/>
            <a:ext cx="1765163" cy="307777"/>
          </a:xfrm>
          <a:prstGeom prst="rect">
            <a:avLst/>
          </a:prstGeom>
        </p:spPr>
        <p:txBody>
          <a:bodyPr wrap="none">
            <a:spAutoFit/>
          </a:bodyPr>
          <a:lstStyle/>
          <a:p>
            <a:r>
              <a:rPr lang="en-US" sz="1400" dirty="0"/>
              <a:t>Empirical research [2]</a:t>
            </a:r>
            <a:endParaRPr lang="en-JP" sz="1400" dirty="0"/>
          </a:p>
        </p:txBody>
      </p:sp>
      <p:sp>
        <p:nvSpPr>
          <p:cNvPr id="20" name="Rectangle 19">
            <a:extLst>
              <a:ext uri="{FF2B5EF4-FFF2-40B4-BE49-F238E27FC236}">
                <a16:creationId xmlns:a16="http://schemas.microsoft.com/office/drawing/2014/main" id="{7A1838E5-6CC9-7C4C-B4AB-7BA53A9A9B33}"/>
              </a:ext>
            </a:extLst>
          </p:cNvPr>
          <p:cNvSpPr/>
          <p:nvPr/>
        </p:nvSpPr>
        <p:spPr>
          <a:xfrm>
            <a:off x="5961874" y="3577472"/>
            <a:ext cx="3067443" cy="1477328"/>
          </a:xfrm>
          <a:prstGeom prst="rect">
            <a:avLst/>
          </a:prstGeom>
        </p:spPr>
        <p:txBody>
          <a:bodyPr wrap="none">
            <a:spAutoFit/>
          </a:bodyPr>
          <a:lstStyle/>
          <a:p>
            <a:r>
              <a:rPr lang="en-JP" dirty="0"/>
              <a:t>Connection between E/S study</a:t>
            </a:r>
          </a:p>
          <a:p>
            <a:pPr marL="342900" indent="-342900">
              <a:buAutoNum type="arabicParenR"/>
            </a:pPr>
            <a:r>
              <a:rPr lang="en-US" dirty="0"/>
              <a:t>Characteristic description</a:t>
            </a:r>
          </a:p>
          <a:p>
            <a:pPr marL="342900" indent="-342900">
              <a:buAutoNum type="arabicParenR"/>
            </a:pPr>
            <a:r>
              <a:rPr lang="en-US" dirty="0"/>
              <a:t>Utility consistency</a:t>
            </a:r>
          </a:p>
          <a:p>
            <a:pPr marL="342900" indent="-342900">
              <a:buAutoNum type="arabicParenR"/>
            </a:pPr>
            <a:r>
              <a:rPr lang="en-US" dirty="0"/>
              <a:t>Decision regulation</a:t>
            </a:r>
          </a:p>
          <a:p>
            <a:pPr marL="342900" indent="-342900">
              <a:buAutoNum type="arabicParenR"/>
            </a:pPr>
            <a:r>
              <a:rPr lang="en-US" dirty="0"/>
              <a:t>Kinetics modeling</a:t>
            </a:r>
          </a:p>
        </p:txBody>
      </p:sp>
      <p:sp>
        <p:nvSpPr>
          <p:cNvPr id="14" name="Rectangle 13">
            <a:extLst>
              <a:ext uri="{FF2B5EF4-FFF2-40B4-BE49-F238E27FC236}">
                <a16:creationId xmlns:a16="http://schemas.microsoft.com/office/drawing/2014/main" id="{A5CCA51E-6D61-B245-B718-895584833DB8}"/>
              </a:ext>
            </a:extLst>
          </p:cNvPr>
          <p:cNvSpPr/>
          <p:nvPr/>
        </p:nvSpPr>
        <p:spPr>
          <a:xfrm>
            <a:off x="106680" y="5614923"/>
            <a:ext cx="9037320" cy="1107996"/>
          </a:xfrm>
          <a:prstGeom prst="rect">
            <a:avLst/>
          </a:prstGeom>
        </p:spPr>
        <p:txBody>
          <a:bodyPr wrap="square">
            <a:spAutoFit/>
          </a:bodyPr>
          <a:lstStyle/>
          <a:p>
            <a:pPr algn="just"/>
            <a:r>
              <a:rPr lang="en-US" sz="1100" dirty="0">
                <a:latin typeface="Times New Roman" panose="02020603050405020304" pitchFamily="18" charset="0"/>
                <a:cs typeface="Times New Roman" panose="02020603050405020304" pitchFamily="18" charset="0"/>
              </a:rPr>
              <a:t>[1] </a:t>
            </a:r>
            <a:r>
              <a:rPr lang="en-US" sz="1100" dirty="0" err="1">
                <a:latin typeface="Times New Roman" panose="02020603050405020304" pitchFamily="18" charset="0"/>
                <a:cs typeface="Times New Roman" panose="02020603050405020304" pitchFamily="18" charset="0"/>
              </a:rPr>
              <a:t>Haghani</a:t>
            </a:r>
            <a:r>
              <a:rPr lang="en-US" sz="1100" dirty="0">
                <a:latin typeface="Times New Roman" panose="02020603050405020304" pitchFamily="18" charset="0"/>
                <a:cs typeface="Times New Roman" panose="02020603050405020304" pitchFamily="18" charset="0"/>
              </a:rPr>
              <a:t>, M., &amp; </a:t>
            </a:r>
            <a:r>
              <a:rPr lang="en-US" sz="1100" dirty="0" err="1">
                <a:latin typeface="Times New Roman" panose="02020603050405020304" pitchFamily="18" charset="0"/>
                <a:cs typeface="Times New Roman" panose="02020603050405020304" pitchFamily="18" charset="0"/>
              </a:rPr>
              <a:t>Sarvi</a:t>
            </a:r>
            <a:r>
              <a:rPr lang="en-US" sz="1100" dirty="0">
                <a:latin typeface="Times New Roman" panose="02020603050405020304" pitchFamily="18" charset="0"/>
                <a:cs typeface="Times New Roman" panose="02020603050405020304" pitchFamily="18" charset="0"/>
              </a:rPr>
              <a:t>, M. (2016). Pedestrian crowd tactical‐level decision making during emergency evacuations. Journal of Advanced Transportation, 50(8), 1870-1895.</a:t>
            </a:r>
          </a:p>
          <a:p>
            <a:pPr algn="just"/>
            <a:r>
              <a:rPr lang="en-US" sz="1100" dirty="0">
                <a:latin typeface="Times New Roman" panose="02020603050405020304" pitchFamily="18" charset="0"/>
                <a:cs typeface="Times New Roman" panose="02020603050405020304" pitchFamily="18" charset="0"/>
              </a:rPr>
              <a:t>[2] </a:t>
            </a:r>
            <a:r>
              <a:rPr lang="en-US" sz="1100" dirty="0" err="1">
                <a:latin typeface="Times New Roman" panose="02020603050405020304" pitchFamily="18" charset="0"/>
                <a:cs typeface="Times New Roman" panose="02020603050405020304" pitchFamily="18" charset="0"/>
              </a:rPr>
              <a:t>Kielar</a:t>
            </a:r>
            <a:r>
              <a:rPr lang="en-US" sz="1100" dirty="0">
                <a:latin typeface="Times New Roman" panose="02020603050405020304" pitchFamily="18" charset="0"/>
                <a:cs typeface="Times New Roman" panose="02020603050405020304" pitchFamily="18" charset="0"/>
              </a:rPr>
              <a:t>, P. M., &amp; </a:t>
            </a:r>
            <a:r>
              <a:rPr lang="en-US" sz="1100" dirty="0" err="1">
                <a:latin typeface="Times New Roman" panose="02020603050405020304" pitchFamily="18" charset="0"/>
                <a:cs typeface="Times New Roman" panose="02020603050405020304" pitchFamily="18" charset="0"/>
              </a:rPr>
              <a:t>Borrmann</a:t>
            </a:r>
            <a:r>
              <a:rPr lang="en-US" sz="1100" dirty="0">
                <a:latin typeface="Times New Roman" panose="02020603050405020304" pitchFamily="18" charset="0"/>
                <a:cs typeface="Times New Roman" panose="02020603050405020304" pitchFamily="18" charset="0"/>
              </a:rPr>
              <a:t>, A. (2016). Modeling pedestrians’ interest in locations: A concept to improve simulations of pedestrian destination choice. Simulation Modelling Practice and Theory, 61, 47-62.</a:t>
            </a:r>
          </a:p>
          <a:p>
            <a:pPr algn="just"/>
            <a:r>
              <a:rPr lang="en-US" sz="1100" dirty="0">
                <a:latin typeface="Times New Roman" panose="02020603050405020304" pitchFamily="18" charset="0"/>
                <a:cs typeface="Times New Roman" panose="02020603050405020304" pitchFamily="18" charset="0"/>
              </a:rPr>
              <a:t>[3] Guy, S. J., </a:t>
            </a:r>
            <a:r>
              <a:rPr lang="en-US" sz="1100" dirty="0" err="1">
                <a:latin typeface="Times New Roman" panose="02020603050405020304" pitchFamily="18" charset="0"/>
                <a:cs typeface="Times New Roman" panose="02020603050405020304" pitchFamily="18" charset="0"/>
              </a:rPr>
              <a:t>Chhugani</a:t>
            </a:r>
            <a:r>
              <a:rPr lang="en-US" sz="1100" dirty="0">
                <a:latin typeface="Times New Roman" panose="02020603050405020304" pitchFamily="18" charset="0"/>
                <a:cs typeface="Times New Roman" panose="02020603050405020304" pitchFamily="18" charset="0"/>
              </a:rPr>
              <a:t>, J., Kim, C., Satish, N., Lin, M., </a:t>
            </a:r>
            <a:r>
              <a:rPr lang="en-US" sz="1100" dirty="0" err="1">
                <a:latin typeface="Times New Roman" panose="02020603050405020304" pitchFamily="18" charset="0"/>
                <a:cs typeface="Times New Roman" panose="02020603050405020304" pitchFamily="18" charset="0"/>
              </a:rPr>
              <a:t>Manocha</a:t>
            </a:r>
            <a:r>
              <a:rPr lang="en-US" sz="1100" dirty="0">
                <a:latin typeface="Times New Roman" panose="02020603050405020304" pitchFamily="18" charset="0"/>
                <a:cs typeface="Times New Roman" panose="02020603050405020304" pitchFamily="18" charset="0"/>
              </a:rPr>
              <a:t>, D., &amp; Dubey, P. (2009, August). </a:t>
            </a:r>
            <a:r>
              <a:rPr lang="en-US" sz="1100" dirty="0" err="1">
                <a:latin typeface="Times New Roman" panose="02020603050405020304" pitchFamily="18" charset="0"/>
                <a:cs typeface="Times New Roman" panose="02020603050405020304" pitchFamily="18" charset="0"/>
              </a:rPr>
              <a:t>Clearpath</a:t>
            </a:r>
            <a:r>
              <a:rPr lang="en-US" sz="1100" dirty="0">
                <a:latin typeface="Times New Roman" panose="02020603050405020304" pitchFamily="18" charset="0"/>
                <a:cs typeface="Times New Roman" panose="02020603050405020304" pitchFamily="18" charset="0"/>
              </a:rPr>
              <a:t>: highly parallel collision avoidance for multi-agent simulation. In Proceedings of the 2009 ACM SIGGRAPH/</a:t>
            </a:r>
            <a:r>
              <a:rPr lang="en-US" sz="1100" dirty="0" err="1">
                <a:latin typeface="Times New Roman" panose="02020603050405020304" pitchFamily="18" charset="0"/>
                <a:cs typeface="Times New Roman" panose="02020603050405020304" pitchFamily="18" charset="0"/>
              </a:rPr>
              <a:t>Eurographics</a:t>
            </a:r>
            <a:r>
              <a:rPr lang="en-US" sz="1100" dirty="0">
                <a:latin typeface="Times New Roman" panose="02020603050405020304" pitchFamily="18" charset="0"/>
                <a:cs typeface="Times New Roman" panose="02020603050405020304" pitchFamily="18" charset="0"/>
              </a:rPr>
              <a:t> Symposium on Computer Animation (pp. 177-187).</a:t>
            </a:r>
          </a:p>
        </p:txBody>
      </p:sp>
      <p:pic>
        <p:nvPicPr>
          <p:cNvPr id="1026" name="Picture 2" descr="Highly Parallel Collision Avoidance for Multi-agent Simul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8744" y="3575483"/>
            <a:ext cx="2525462" cy="179307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C09473A-3227-7C42-AABD-3B0243E41E7A}"/>
              </a:ext>
            </a:extLst>
          </p:cNvPr>
          <p:cNvSpPr/>
          <p:nvPr/>
        </p:nvSpPr>
        <p:spPr>
          <a:xfrm>
            <a:off x="756106" y="3090130"/>
            <a:ext cx="3098156" cy="307777"/>
          </a:xfrm>
          <a:prstGeom prst="rect">
            <a:avLst/>
          </a:prstGeom>
        </p:spPr>
        <p:txBody>
          <a:bodyPr wrap="none">
            <a:spAutoFit/>
          </a:bodyPr>
          <a:lstStyle/>
          <a:p>
            <a:r>
              <a:rPr lang="en-US" sz="1400" dirty="0"/>
              <a:t>Pedestrian decision making hierarchy[1]</a:t>
            </a:r>
            <a:endParaRPr lang="en-JP" sz="1400" dirty="0"/>
          </a:p>
        </p:txBody>
      </p:sp>
    </p:spTree>
    <p:extLst>
      <p:ext uri="{BB962C8B-B14F-4D97-AF65-F5344CB8AC3E}">
        <p14:creationId xmlns:p14="http://schemas.microsoft.com/office/powerpoint/2010/main" val="1356429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tactical layer</a:t>
            </a:r>
          </a:p>
        </p:txBody>
      </p:sp>
      <p:pic>
        <p:nvPicPr>
          <p:cNvPr id="5" name="Picture 4" descr="Diagram&#10;&#10;Description automatically generated">
            <a:extLst>
              <a:ext uri="{FF2B5EF4-FFF2-40B4-BE49-F238E27FC236}">
                <a16:creationId xmlns:a16="http://schemas.microsoft.com/office/drawing/2014/main" id="{1CE8B893-7F21-6844-94F7-FDA07BCE295C}"/>
              </a:ext>
            </a:extLst>
          </p:cNvPr>
          <p:cNvPicPr>
            <a:picLocks noChangeAspect="1"/>
          </p:cNvPicPr>
          <p:nvPr/>
        </p:nvPicPr>
        <p:blipFill rotWithShape="1">
          <a:blip r:embed="rId3"/>
          <a:srcRect b="6394"/>
          <a:stretch/>
        </p:blipFill>
        <p:spPr>
          <a:xfrm>
            <a:off x="1323878" y="1320800"/>
            <a:ext cx="6496244" cy="2021893"/>
          </a:xfrm>
          <a:prstGeom prst="rect">
            <a:avLst/>
          </a:prstGeom>
        </p:spPr>
      </p:pic>
      <p:sp>
        <p:nvSpPr>
          <p:cNvPr id="6" name="Slide Number Placeholder 5"/>
          <p:cNvSpPr>
            <a:spLocks noGrp="1"/>
          </p:cNvSpPr>
          <p:nvPr>
            <p:ph type="sldNum" sz="quarter" idx="12"/>
          </p:nvPr>
        </p:nvSpPr>
        <p:spPr/>
        <p:txBody>
          <a:bodyPr/>
          <a:lstStyle/>
          <a:p>
            <a:fld id="{94031A2B-61D4-418F-8DA4-0AE2E050AA01}" type="slidenum">
              <a:rPr lang="en-US" smtClean="0"/>
              <a:t>28</a:t>
            </a:fld>
            <a:endParaRPr lang="en-US"/>
          </a:p>
        </p:txBody>
      </p:sp>
      <p:sp>
        <p:nvSpPr>
          <p:cNvPr id="7" name="Rectangle 6"/>
          <p:cNvSpPr/>
          <p:nvPr/>
        </p:nvSpPr>
        <p:spPr>
          <a:xfrm>
            <a:off x="193040" y="3631701"/>
            <a:ext cx="8737600" cy="2800767"/>
          </a:xfrm>
          <a:prstGeom prst="rect">
            <a:avLst/>
          </a:prstGeom>
        </p:spPr>
        <p:txBody>
          <a:bodyPr wrap="square">
            <a:spAutoFit/>
          </a:bodyPr>
          <a:lstStyle/>
          <a:p>
            <a:pPr algn="just"/>
            <a:r>
              <a:rPr lang="en-US" sz="1600" dirty="0"/>
              <a:t>In upper layer, a network is established based on the space shape and internal obstacle distribution. An agent uses the information accessible from its current position to calculate the expected time cost of each optional path and then selects the optimal one. In the local navigation, the pedestrian will move along the selected path decided by the global guidance layer.</a:t>
            </a:r>
          </a:p>
          <a:p>
            <a:pPr algn="just"/>
            <a:endParaRPr lang="en-US" sz="1600" dirty="0"/>
          </a:p>
          <a:p>
            <a:pPr algn="just"/>
            <a:r>
              <a:rPr lang="en-US" sz="1600" dirty="0"/>
              <a:t>In computation graph and robot motion planning, a visibility graph is always used to find the Euclidean shortest path between two points blocked by obstacles in a continuous space. In this model, the visibility graph is a network whose nodes are the vertices of the obstacles, wall corners with reflexive angles, and exits and whose edges connect all the mutually visible node pairs; if two nodes are visible to each other, an arc can be constructed between them, without intersecting structural components or internal obstacles. </a:t>
            </a:r>
          </a:p>
        </p:txBody>
      </p:sp>
      <p:sp>
        <p:nvSpPr>
          <p:cNvPr id="8" name="Rectangle 7">
            <a:extLst>
              <a:ext uri="{FF2B5EF4-FFF2-40B4-BE49-F238E27FC236}">
                <a16:creationId xmlns:a16="http://schemas.microsoft.com/office/drawing/2014/main" id="{ECED3E17-93FE-0E46-A4AA-39790CBDCD5D}"/>
              </a:ext>
            </a:extLst>
          </p:cNvPr>
          <p:cNvSpPr/>
          <p:nvPr/>
        </p:nvSpPr>
        <p:spPr>
          <a:xfrm>
            <a:off x="5883459" y="3226299"/>
            <a:ext cx="3047181" cy="307777"/>
          </a:xfrm>
          <a:prstGeom prst="rect">
            <a:avLst/>
          </a:prstGeom>
        </p:spPr>
        <p:txBody>
          <a:bodyPr wrap="none">
            <a:spAutoFit/>
          </a:bodyPr>
          <a:lstStyle/>
          <a:p>
            <a:r>
              <a:rPr lang="en-US" sz="1400" dirty="0"/>
              <a:t>Networking the spatial layout of facility</a:t>
            </a:r>
            <a:endParaRPr lang="en-JP" sz="1400" dirty="0"/>
          </a:p>
        </p:txBody>
      </p:sp>
    </p:spTree>
    <p:extLst>
      <p:ext uri="{BB962C8B-B14F-4D97-AF65-F5344CB8AC3E}">
        <p14:creationId xmlns:p14="http://schemas.microsoft.com/office/powerpoint/2010/main" val="654482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B98F6-3F07-4645-9052-F5C954B01088}"/>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tactical layer</a:t>
            </a:r>
          </a:p>
        </p:txBody>
      </p:sp>
      <p:pic>
        <p:nvPicPr>
          <p:cNvPr id="5" name="Picture 4">
            <a:extLst>
              <a:ext uri="{FF2B5EF4-FFF2-40B4-BE49-F238E27FC236}">
                <a16:creationId xmlns:a16="http://schemas.microsoft.com/office/drawing/2014/main" id="{10F63A9A-AEF8-C743-B3EB-E2323A8CB9C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47887" y="1320800"/>
            <a:ext cx="5627905" cy="2160000"/>
          </a:xfrm>
          <a:prstGeom prst="rect">
            <a:avLst/>
          </a:prstGeom>
        </p:spPr>
      </p:pic>
      <p:sp>
        <p:nvSpPr>
          <p:cNvPr id="6" name="Slide Number Placeholder 5"/>
          <p:cNvSpPr>
            <a:spLocks noGrp="1"/>
          </p:cNvSpPr>
          <p:nvPr>
            <p:ph type="sldNum" sz="quarter" idx="12"/>
          </p:nvPr>
        </p:nvSpPr>
        <p:spPr/>
        <p:txBody>
          <a:bodyPr/>
          <a:lstStyle/>
          <a:p>
            <a:fld id="{94031A2B-61D4-418F-8DA4-0AE2E050AA01}" type="slidenum">
              <a:rPr lang="en-US" smtClean="0"/>
              <a:t>29</a:t>
            </a:fld>
            <a:endParaRPr lang="en-US"/>
          </a:p>
        </p:txBody>
      </p:sp>
      <p:sp>
        <p:nvSpPr>
          <p:cNvPr id="7" name="Rectangle 6"/>
          <p:cNvSpPr/>
          <p:nvPr/>
        </p:nvSpPr>
        <p:spPr>
          <a:xfrm>
            <a:off x="193040" y="4120069"/>
            <a:ext cx="4561840" cy="2308324"/>
          </a:xfrm>
          <a:prstGeom prst="rect">
            <a:avLst/>
          </a:prstGeom>
        </p:spPr>
        <p:txBody>
          <a:bodyPr wrap="square">
            <a:spAutoFit/>
          </a:bodyPr>
          <a:lstStyle/>
          <a:p>
            <a:pPr marL="285750" indent="-285750" algn="just">
              <a:buFont typeface="Wingdings" panose="05000000000000000000" pitchFamily="2" charset="2"/>
              <a:buChar char="Ø"/>
            </a:pPr>
            <a:r>
              <a:rPr lang="en-US" sz="1600" dirty="0"/>
              <a:t>Static information</a:t>
            </a:r>
          </a:p>
          <a:p>
            <a:pPr marL="742950" lvl="1" indent="-285750" algn="just">
              <a:buFont typeface="Wingdings" panose="05000000000000000000" pitchFamily="2" charset="2"/>
              <a:buChar char="§"/>
            </a:pPr>
            <a:r>
              <a:rPr lang="en-US" sz="1600" dirty="0"/>
              <a:t>Nodes in the route network</a:t>
            </a:r>
          </a:p>
          <a:p>
            <a:pPr marL="742950" lvl="1" indent="-285750" algn="just">
              <a:buFont typeface="Wingdings" panose="05000000000000000000" pitchFamily="2" charset="2"/>
              <a:buChar char="§"/>
            </a:pPr>
            <a:r>
              <a:rPr lang="en-US" sz="1600" dirty="0"/>
              <a:t>Exit, obstacle</a:t>
            </a:r>
          </a:p>
          <a:p>
            <a:pPr marL="742950" lvl="1" indent="-285750" algn="just">
              <a:buFont typeface="Wingdings" panose="05000000000000000000" pitchFamily="2" charset="2"/>
              <a:buChar char="§"/>
            </a:pPr>
            <a:r>
              <a:rPr lang="en-US" sz="1600" dirty="0"/>
              <a:t>Distance of each link</a:t>
            </a:r>
          </a:p>
          <a:p>
            <a:pPr marL="285750" indent="-285750" algn="just">
              <a:buFont typeface="Wingdings" panose="05000000000000000000" pitchFamily="2" charset="2"/>
              <a:buChar char="Ø"/>
            </a:pPr>
            <a:r>
              <a:rPr lang="en-US" sz="1600" dirty="0"/>
              <a:t>Dynamic information (state of other pedestrians)</a:t>
            </a:r>
          </a:p>
          <a:p>
            <a:pPr marL="742950" lvl="1" indent="-285750" algn="just">
              <a:buFont typeface="Wingdings" panose="05000000000000000000" pitchFamily="2" charset="2"/>
              <a:buChar char="§"/>
            </a:pPr>
            <a:r>
              <a:rPr lang="en-US" sz="1600" dirty="0"/>
              <a:t>Coordinate</a:t>
            </a:r>
          </a:p>
          <a:p>
            <a:pPr marL="742950" lvl="1" indent="-285750" algn="just">
              <a:buFont typeface="Wingdings" panose="05000000000000000000" pitchFamily="2" charset="2"/>
              <a:buChar char="§"/>
            </a:pPr>
            <a:r>
              <a:rPr lang="en-US" sz="1600" dirty="0"/>
              <a:t>Velocity</a:t>
            </a:r>
          </a:p>
          <a:p>
            <a:pPr marL="742950" lvl="1" indent="-285750" algn="just">
              <a:buFont typeface="Wingdings" panose="05000000000000000000" pitchFamily="2" charset="2"/>
              <a:buChar char="§"/>
            </a:pPr>
            <a:r>
              <a:rPr lang="en-US" sz="1600" dirty="0"/>
              <a:t>Size</a:t>
            </a:r>
          </a:p>
          <a:p>
            <a:pPr marL="742950" lvl="1" indent="-285750" algn="just">
              <a:buFont typeface="Wingdings" panose="05000000000000000000" pitchFamily="2" charset="2"/>
              <a:buChar char="§"/>
            </a:pPr>
            <a:r>
              <a:rPr lang="en-US" sz="1600" dirty="0"/>
              <a:t>Choice</a:t>
            </a:r>
          </a:p>
        </p:txBody>
      </p:sp>
      <p:sp>
        <p:nvSpPr>
          <p:cNvPr id="8" name="Rectangle 7"/>
          <p:cNvSpPr/>
          <p:nvPr/>
        </p:nvSpPr>
        <p:spPr>
          <a:xfrm>
            <a:off x="4754880" y="4120069"/>
            <a:ext cx="4175760" cy="2062103"/>
          </a:xfrm>
          <a:prstGeom prst="rect">
            <a:avLst/>
          </a:prstGeom>
        </p:spPr>
        <p:txBody>
          <a:bodyPr wrap="square">
            <a:spAutoFit/>
          </a:bodyPr>
          <a:lstStyle/>
          <a:p>
            <a:pPr marL="285750" indent="-285750" algn="just">
              <a:buFont typeface="Wingdings" panose="05000000000000000000" pitchFamily="2" charset="2"/>
              <a:buChar char="Ø"/>
            </a:pPr>
            <a:r>
              <a:rPr lang="en-US" sz="1600" dirty="0"/>
              <a:t>Visual field definition</a:t>
            </a:r>
          </a:p>
          <a:p>
            <a:pPr marL="742950" lvl="1" indent="-285750" algn="just">
              <a:buFont typeface="Wingdings" panose="05000000000000000000" pitchFamily="2" charset="2"/>
              <a:buChar char="§"/>
            </a:pPr>
            <a:r>
              <a:rPr lang="en-US" sz="1600" dirty="0"/>
              <a:t>Set of triangles</a:t>
            </a:r>
          </a:p>
          <a:p>
            <a:pPr marL="742950" lvl="1" indent="-285750" algn="just">
              <a:buFont typeface="Wingdings" panose="05000000000000000000" pitchFamily="2" charset="2"/>
              <a:buChar char="§"/>
            </a:pPr>
            <a:r>
              <a:rPr lang="en-US" altLang="zh-CN" sz="1600" dirty="0"/>
              <a:t>D</a:t>
            </a:r>
            <a:r>
              <a:rPr lang="en-US" sz="1600" dirty="0"/>
              <a:t>ifference in Boolean operation</a:t>
            </a:r>
          </a:p>
          <a:p>
            <a:pPr marL="285750" indent="-285750" algn="just">
              <a:buFont typeface="Wingdings" panose="05000000000000000000" pitchFamily="2" charset="2"/>
              <a:buChar char="Ø"/>
            </a:pPr>
            <a:r>
              <a:rPr lang="en-US" sz="1600" dirty="0"/>
              <a:t>Contents of nodes in network</a:t>
            </a:r>
          </a:p>
          <a:p>
            <a:pPr marL="742950" lvl="1" indent="-285750" algn="just">
              <a:buFont typeface="Wingdings" panose="05000000000000000000" pitchFamily="2" charset="2"/>
              <a:buChar char="§"/>
            </a:pPr>
            <a:r>
              <a:rPr lang="en-US" sz="1600" dirty="0"/>
              <a:t>Exits</a:t>
            </a:r>
          </a:p>
          <a:p>
            <a:pPr marL="742950" lvl="1" indent="-285750" algn="just">
              <a:buFont typeface="Wingdings" panose="05000000000000000000" pitchFamily="2" charset="2"/>
              <a:buChar char="§"/>
            </a:pPr>
            <a:r>
              <a:rPr lang="en-US" sz="1600" dirty="0"/>
              <a:t>Vertices of obstacles</a:t>
            </a:r>
          </a:p>
          <a:p>
            <a:pPr marL="742950" lvl="1" indent="-285750" algn="just">
              <a:buFont typeface="Wingdings" panose="05000000000000000000" pitchFamily="2" charset="2"/>
              <a:buChar char="§"/>
            </a:pPr>
            <a:r>
              <a:rPr lang="en-US" sz="1600" dirty="0"/>
              <a:t>Corner of reflexive angle on the boundary</a:t>
            </a:r>
          </a:p>
        </p:txBody>
      </p:sp>
      <p:sp>
        <p:nvSpPr>
          <p:cNvPr id="10" name="Rectangle 9">
            <a:extLst>
              <a:ext uri="{FF2B5EF4-FFF2-40B4-BE49-F238E27FC236}">
                <a16:creationId xmlns:a16="http://schemas.microsoft.com/office/drawing/2014/main" id="{D2731AA6-3E63-3745-992B-68BDCA8F18F2}"/>
              </a:ext>
            </a:extLst>
          </p:cNvPr>
          <p:cNvSpPr/>
          <p:nvPr/>
        </p:nvSpPr>
        <p:spPr>
          <a:xfrm>
            <a:off x="5518310" y="3414001"/>
            <a:ext cx="3305649" cy="307777"/>
          </a:xfrm>
          <a:prstGeom prst="rect">
            <a:avLst/>
          </a:prstGeom>
        </p:spPr>
        <p:txBody>
          <a:bodyPr wrap="none">
            <a:spAutoFit/>
          </a:bodyPr>
          <a:lstStyle/>
          <a:p>
            <a:r>
              <a:rPr lang="en-US" sz="1400" dirty="0"/>
              <a:t>Visual field at specific position in the space</a:t>
            </a:r>
            <a:endParaRPr lang="en-JP" sz="1400" dirty="0"/>
          </a:p>
        </p:txBody>
      </p:sp>
    </p:spTree>
    <p:extLst>
      <p:ext uri="{BB962C8B-B14F-4D97-AF65-F5344CB8AC3E}">
        <p14:creationId xmlns:p14="http://schemas.microsoft.com/office/powerpoint/2010/main" val="354336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Bi-Layer Framework for Crowd Dynamics Simulation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Problem Formulation</a:t>
            </a:r>
          </a:p>
        </p:txBody>
      </p:sp>
      <p:sp>
        <p:nvSpPr>
          <p:cNvPr id="5" name="Rectangle 4">
            <a:extLst>
              <a:ext uri="{FF2B5EF4-FFF2-40B4-BE49-F238E27FC236}">
                <a16:creationId xmlns:a16="http://schemas.microsoft.com/office/drawing/2014/main" id="{97FF8096-08C8-5E41-B5AD-069BCC72A5BE}"/>
              </a:ext>
            </a:extLst>
          </p:cNvPr>
          <p:cNvSpPr/>
          <p:nvPr/>
        </p:nvSpPr>
        <p:spPr>
          <a:xfrm>
            <a:off x="3306608" y="1911693"/>
            <a:ext cx="5491952" cy="4832092"/>
          </a:xfrm>
          <a:prstGeom prst="rect">
            <a:avLst/>
          </a:prstGeom>
        </p:spPr>
        <p:txBody>
          <a:bodyPr wrap="square">
            <a:spAutoFit/>
          </a:bodyPr>
          <a:lstStyle/>
          <a:p>
            <a:pPr marL="285750" indent="-285750" algn="just">
              <a:buFont typeface="Wingdings" panose="05000000000000000000" pitchFamily="2" charset="2"/>
              <a:buChar char="Ø"/>
            </a:pPr>
            <a:r>
              <a:rPr lang="en-US" altLang="zh-CN" sz="1400" dirty="0"/>
              <a:t>The evacuees’ behavior can be seen as the result of a hierarchical decision-making process entailing three stages:</a:t>
            </a:r>
          </a:p>
          <a:p>
            <a:pPr lvl="1" algn="just"/>
            <a:r>
              <a:rPr lang="en-US" altLang="zh-CN" sz="1400" dirty="0"/>
              <a:t>(1) strategic (choice to go towards a safe place)</a:t>
            </a:r>
          </a:p>
          <a:p>
            <a:pPr lvl="1" algn="just"/>
            <a:r>
              <a:rPr lang="en-US" altLang="zh-CN" sz="1400" dirty="0"/>
              <a:t>(2) tactical (choice of routes and exits) </a:t>
            </a:r>
          </a:p>
          <a:p>
            <a:pPr lvl="1" algn="just"/>
            <a:r>
              <a:rPr lang="en-US" altLang="zh-CN" sz="1400" dirty="0"/>
              <a:t>(3) operational (short-range choices concerning the interaction with obstacles and other evacuees) </a:t>
            </a:r>
          </a:p>
          <a:p>
            <a:pPr algn="just"/>
            <a:endParaRPr lang="en-US" altLang="zh-CN" sz="1400" dirty="0">
              <a:effectLst/>
            </a:endParaRPr>
          </a:p>
          <a:p>
            <a:pPr marL="285750" indent="-285750" algn="just">
              <a:buFont typeface="Wingdings" panose="05000000000000000000" pitchFamily="2" charset="2"/>
              <a:buChar char="Ø"/>
            </a:pPr>
            <a:r>
              <a:rPr lang="en-US" altLang="zh-CN" sz="1400" dirty="0"/>
              <a:t>The proposed modeling framework judiciously manages the trade-off between ability to accurately capture congestion phenomena resulting from the pedestrians’ collective behavior and scalability to model large facilities. </a:t>
            </a:r>
          </a:p>
          <a:p>
            <a:pPr algn="just"/>
            <a:endParaRPr lang="en-US" altLang="zh-CN" sz="1400" dirty="0">
              <a:effectLst/>
            </a:endParaRPr>
          </a:p>
          <a:p>
            <a:pPr marL="285750" indent="-285750" algn="just">
              <a:buFont typeface="Wingdings" panose="05000000000000000000" pitchFamily="2" charset="2"/>
              <a:buChar char="Ø"/>
            </a:pPr>
            <a:r>
              <a:rPr lang="en-US" altLang="zh-CN" sz="1400" dirty="0"/>
              <a:t>A novel hybrid simulation-assignment modeling that integrates path planning (tactical level) and trajectory planning (operational level)  is proposed: </a:t>
            </a:r>
          </a:p>
          <a:p>
            <a:pPr marL="742950" lvl="1" indent="-285750" algn="just">
              <a:buFont typeface="Wingdings" panose="05000000000000000000" pitchFamily="2" charset="2"/>
              <a:buChar char="§"/>
            </a:pPr>
            <a:r>
              <a:rPr lang="en-US" sz="1400" dirty="0"/>
              <a:t>The top layer consists of a network representation of the facility, which enables modeling the pedestrians’ route planning decisions while performing their activities. </a:t>
            </a:r>
          </a:p>
          <a:p>
            <a:pPr marL="742950" lvl="1" indent="-285750" algn="just">
              <a:buFont typeface="Wingdings" panose="05000000000000000000" pitchFamily="2" charset="2"/>
              <a:buChar char="§"/>
            </a:pPr>
            <a:r>
              <a:rPr lang="en-US" altLang="zh-CN" sz="1400" dirty="0">
                <a:effectLst/>
              </a:rPr>
              <a:t>The bottom </a:t>
            </a:r>
            <a:r>
              <a:rPr lang="en-US" altLang="zh-CN" sz="1400" dirty="0"/>
              <a:t>layer consists of a high resolution Agent-Based (AB) system for all open spaces, which enables modeling the pedestrians’ local maneuvers and movement decisions at a high level of detail.</a:t>
            </a:r>
            <a:endParaRPr lang="zh-CN" altLang="en-US" sz="1100" dirty="0">
              <a:effectLst/>
            </a:endParaRPr>
          </a:p>
        </p:txBody>
      </p:sp>
      <p:pic>
        <p:nvPicPr>
          <p:cNvPr id="7" name="Picture 6">
            <a:extLst>
              <a:ext uri="{FF2B5EF4-FFF2-40B4-BE49-F238E27FC236}">
                <a16:creationId xmlns:a16="http://schemas.microsoft.com/office/drawing/2014/main" id="{9B1AD5BC-EF89-3843-8D4D-6D0A1D3F7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720" y="2281025"/>
            <a:ext cx="2933449" cy="3111719"/>
          </a:xfrm>
          <a:prstGeom prst="rect">
            <a:avLst/>
          </a:prstGeom>
        </p:spPr>
      </p:pic>
      <p:sp>
        <p:nvSpPr>
          <p:cNvPr id="6" name="Rectangle 5"/>
          <p:cNvSpPr/>
          <p:nvPr/>
        </p:nvSpPr>
        <p:spPr>
          <a:xfrm>
            <a:off x="183705" y="5392744"/>
            <a:ext cx="3365611" cy="276999"/>
          </a:xfrm>
          <a:prstGeom prst="rect">
            <a:avLst/>
          </a:prstGeom>
        </p:spPr>
        <p:txBody>
          <a:bodyPr wrap="square">
            <a:spAutoFit/>
          </a:bodyPr>
          <a:lstStyle/>
          <a:p>
            <a:r>
              <a:rPr lang="en-US" altLang="zh-CN" sz="1200" dirty="0"/>
              <a:t>Example of network and visual field representation.</a:t>
            </a:r>
            <a:endParaRPr lang="en-US" sz="1200" dirty="0"/>
          </a:p>
        </p:txBody>
      </p:sp>
      <p:cxnSp>
        <p:nvCxnSpPr>
          <p:cNvPr id="9" name="Straight Connector 8"/>
          <p:cNvCxnSpPr/>
          <p:nvPr/>
        </p:nvCxnSpPr>
        <p:spPr>
          <a:xfrm flipH="1">
            <a:off x="3835303" y="2514108"/>
            <a:ext cx="3449417"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0" name="Slide Number Placeholder 9"/>
          <p:cNvSpPr>
            <a:spLocks noGrp="1"/>
          </p:cNvSpPr>
          <p:nvPr>
            <p:ph type="sldNum" sz="quarter" idx="12"/>
          </p:nvPr>
        </p:nvSpPr>
        <p:spPr/>
        <p:txBody>
          <a:bodyPr/>
          <a:lstStyle/>
          <a:p>
            <a:fld id="{94031A2B-61D4-418F-8DA4-0AE2E050AA01}" type="slidenum">
              <a:rPr lang="en-US" smtClean="0"/>
              <a:t>3</a:t>
            </a:fld>
            <a:endParaRPr lang="en-US"/>
          </a:p>
        </p:txBody>
      </p:sp>
    </p:spTree>
    <p:extLst>
      <p:ext uri="{BB962C8B-B14F-4D97-AF65-F5344CB8AC3E}">
        <p14:creationId xmlns:p14="http://schemas.microsoft.com/office/powerpoint/2010/main" val="1672530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B98F6-3F07-4645-9052-F5C954B01088}"/>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tactical layer</a:t>
            </a:r>
          </a:p>
        </p:txBody>
      </p:sp>
      <p:sp>
        <p:nvSpPr>
          <p:cNvPr id="6" name="Slide Number Placeholder 5"/>
          <p:cNvSpPr>
            <a:spLocks noGrp="1"/>
          </p:cNvSpPr>
          <p:nvPr>
            <p:ph type="sldNum" sz="quarter" idx="12"/>
          </p:nvPr>
        </p:nvSpPr>
        <p:spPr/>
        <p:txBody>
          <a:bodyPr/>
          <a:lstStyle/>
          <a:p>
            <a:fld id="{94031A2B-61D4-418F-8DA4-0AE2E050AA01}" type="slidenum">
              <a:rPr lang="en-US" smtClean="0"/>
              <a:t>30</a:t>
            </a:fld>
            <a:endParaRPr lang="en-US"/>
          </a:p>
        </p:txBody>
      </p:sp>
      <mc:AlternateContent xmlns:mc="http://schemas.openxmlformats.org/markup-compatibility/2006" xmlns:a14="http://schemas.microsoft.com/office/drawing/2010/main">
        <mc:Choice Requires="a14">
          <p:sp>
            <p:nvSpPr>
              <p:cNvPr id="8" name="Rectangle 7"/>
              <p:cNvSpPr/>
              <p:nvPr/>
            </p:nvSpPr>
            <p:spPr>
              <a:xfrm>
                <a:off x="4090357" y="3236066"/>
                <a:ext cx="5006149" cy="2800767"/>
              </a:xfrm>
              <a:prstGeom prst="rect">
                <a:avLst/>
              </a:prstGeom>
            </p:spPr>
            <p:txBody>
              <a:bodyPr wrap="square">
                <a:spAutoFit/>
              </a:bodyPr>
              <a:lstStyle/>
              <a:p>
                <a:pPr marL="285750" indent="-285750" algn="just">
                  <a:buFont typeface="Wingdings" panose="05000000000000000000" pitchFamily="2" charset="2"/>
                  <a:buChar char="Ø"/>
                </a:pPr>
                <a:r>
                  <a:rPr lang="en-US" sz="1600" dirty="0"/>
                  <a:t>Visible nodes for pedestrian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𝑖</m:t>
                        </m:r>
                      </m:e>
                      <m:sub>
                        <m:r>
                          <a:rPr lang="en-US" sz="1600" i="1">
                            <a:latin typeface="Cambria Math" panose="02040503050406030204" pitchFamily="18" charset="0"/>
                          </a:rPr>
                          <m:t>1</m:t>
                        </m:r>
                      </m:sub>
                    </m:sSub>
                  </m:oMath>
                </a14:m>
                <a:r>
                  <a:rPr lang="en-US" sz="1600" dirty="0"/>
                  <a:t>:</a:t>
                </a:r>
              </a:p>
              <a:p>
                <a:pPr algn="just"/>
                <a:r>
                  <a:rPr lang="en-US" sz="1600" dirty="0"/>
                  <a: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1</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2</m:t>
                        </m:r>
                      </m:sub>
                    </m:sSub>
                  </m:oMath>
                </a14:m>
                <a:endParaRPr lang="en-US" sz="1600" dirty="0"/>
              </a:p>
              <a:p>
                <a:pPr marL="285750" indent="-285750" algn="just">
                  <a:buFont typeface="Wingdings" panose="05000000000000000000" pitchFamily="2" charset="2"/>
                  <a:buChar char="Ø"/>
                </a:pPr>
                <a:r>
                  <a:rPr lang="en-US" sz="1600" dirty="0"/>
                  <a:t>Optional routes for pedestrian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𝑖</m:t>
                        </m:r>
                      </m:e>
                      <m:sub>
                        <m:r>
                          <a:rPr lang="en-US" sz="1600" i="1">
                            <a:latin typeface="Cambria Math" panose="02040503050406030204" pitchFamily="18" charset="0"/>
                          </a:rPr>
                          <m:t>1</m:t>
                        </m:r>
                      </m:sub>
                    </m:sSub>
                  </m:oMath>
                </a14:m>
                <a:r>
                  <a:rPr lang="en-US" sz="1600" dirty="0"/>
                  <a:t> start from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𝑛</m:t>
                        </m:r>
                      </m:e>
                      <m:sub>
                        <m:r>
                          <a:rPr lang="en-US" sz="1600" i="1">
                            <a:latin typeface="Cambria Math" panose="02040503050406030204" pitchFamily="18" charset="0"/>
                          </a:rPr>
                          <m:t>1</m:t>
                        </m:r>
                      </m:sub>
                    </m:sSub>
                  </m:oMath>
                </a14:m>
                <a:endParaRPr lang="en-US" sz="1600" dirty="0"/>
              </a:p>
              <a:p>
                <a:pPr marL="742950" lvl="1" indent="-285750" algn="just">
                  <a:buFont typeface="Wingdings" panose="05000000000000000000" pitchFamily="2" charset="2"/>
                  <a:buChar char="§"/>
                </a:pPr>
                <a:r>
                  <a:rPr lang="en-US" sz="1600" dirty="0">
                    <a:ea typeface="Cambria Math" panose="02040503050406030204" pitchFamily="18" charset="0"/>
                  </a:rPr>
                  <a:t>Shortest distance path: </a:t>
                </a:r>
                <a14:m>
                  <m:oMath xmlns:m="http://schemas.openxmlformats.org/officeDocument/2006/math">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5</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17</m:t>
                        </m:r>
                      </m:sub>
                    </m:sSub>
                  </m:oMath>
                </a14:m>
                <a:endParaRPr lang="en-US" sz="1600" dirty="0"/>
              </a:p>
              <a:p>
                <a:pPr marL="742950" lvl="1" indent="-285750" algn="just">
                  <a:buFont typeface="Wingdings" panose="05000000000000000000" pitchFamily="2" charset="2"/>
                  <a:buChar char="§"/>
                </a:pPr>
                <a:r>
                  <a:rPr lang="en-US" sz="1600" dirty="0">
                    <a:ea typeface="Cambria Math" panose="02040503050406030204" pitchFamily="18" charset="0"/>
                  </a:rPr>
                  <a:t>Anticlockwise: </a:t>
                </a:r>
                <a14:m>
                  <m:oMath xmlns:m="http://schemas.openxmlformats.org/officeDocument/2006/math">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5</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17</m:t>
                        </m:r>
                      </m:sub>
                    </m:sSub>
                    <m:r>
                      <a:rPr lang="en-US" sz="1600" i="1">
                        <a:latin typeface="Cambria Math" panose="02040503050406030204" pitchFamily="18" charset="0"/>
                      </a:rPr>
                      <m:t> </m:t>
                    </m:r>
                  </m:oMath>
                </a14:m>
                <a:endParaRPr lang="en-US" sz="1600" dirty="0"/>
              </a:p>
              <a:p>
                <a:pPr marL="742950" lvl="1" indent="-285750" algn="just">
                  <a:buFont typeface="Wingdings" panose="05000000000000000000" pitchFamily="2" charset="2"/>
                  <a:buChar char="§"/>
                </a:pPr>
                <a:r>
                  <a:rPr lang="en-US" sz="1600" dirty="0">
                    <a:ea typeface="Cambria Math" panose="02040503050406030204" pitchFamily="18" charset="0"/>
                  </a:rPr>
                  <a:t>Clockwise: </a:t>
                </a:r>
                <a14:m>
                  <m:oMath xmlns:m="http://schemas.openxmlformats.org/officeDocument/2006/math">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5</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17</m:t>
                        </m:r>
                      </m:sub>
                    </m:sSub>
                    <m:r>
                      <a:rPr lang="en-US" sz="1600" i="1">
                        <a:latin typeface="Cambria Math" panose="02040503050406030204" pitchFamily="18" charset="0"/>
                      </a:rPr>
                      <m:t> </m:t>
                    </m:r>
                  </m:oMath>
                </a14:m>
                <a:endParaRPr lang="en-US" sz="1600" dirty="0"/>
              </a:p>
              <a:p>
                <a:pPr marL="285750" indent="-285750" algn="just">
                  <a:buFont typeface="Wingdings" panose="05000000000000000000" pitchFamily="2" charset="2"/>
                  <a:buChar char="Ø"/>
                </a:pPr>
                <a:r>
                  <a:rPr lang="en-US" sz="1600" dirty="0"/>
                  <a:t>Optional routes for pedestrian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𝑖</m:t>
                        </m:r>
                      </m:e>
                      <m:sub>
                        <m:r>
                          <a:rPr lang="en-US" sz="1600" i="1">
                            <a:latin typeface="Cambria Math" panose="02040503050406030204" pitchFamily="18" charset="0"/>
                          </a:rPr>
                          <m:t>1</m:t>
                        </m:r>
                      </m:sub>
                    </m:sSub>
                  </m:oMath>
                </a14:m>
                <a:r>
                  <a:rPr lang="en-US" sz="1600" dirty="0"/>
                  <a:t> start from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2</m:t>
                        </m:r>
                      </m:sub>
                    </m:sSub>
                  </m:oMath>
                </a14:m>
                <a:endParaRPr lang="en-US" sz="1600" dirty="0"/>
              </a:p>
              <a:p>
                <a:pPr marL="742950" lvl="1" indent="-285750" algn="just">
                  <a:buFont typeface="Wingdings" panose="05000000000000000000" pitchFamily="2" charset="2"/>
                  <a:buChar char="§"/>
                </a:pPr>
                <a:r>
                  <a:rPr lang="en-US" sz="1600" dirty="0">
                    <a:ea typeface="Cambria Math" panose="02040503050406030204" pitchFamily="18" charset="0"/>
                  </a:rPr>
                  <a:t>Shortest distance path: </a:t>
                </a:r>
                <a14:m>
                  <m:oMath xmlns:m="http://schemas.openxmlformats.org/officeDocument/2006/math">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8</m:t>
                        </m:r>
                      </m:sub>
                    </m:sSub>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17</m:t>
                        </m:r>
                      </m:sub>
                    </m:sSub>
                  </m:oMath>
                </a14:m>
                <a:endParaRPr lang="en-US" sz="1600" dirty="0"/>
              </a:p>
              <a:p>
                <a:pPr marL="742950" lvl="1" indent="-285750" algn="just">
                  <a:buFont typeface="Wingdings" panose="05000000000000000000" pitchFamily="2" charset="2"/>
                  <a:buChar char="§"/>
                </a:pPr>
                <a:r>
                  <a:rPr lang="en-US" sz="1600" dirty="0">
                    <a:ea typeface="Cambria Math" panose="02040503050406030204" pitchFamily="18" charset="0"/>
                  </a:rPr>
                  <a:t>Anticlockwise: </a:t>
                </a:r>
                <a14:m>
                  <m:oMath xmlns:m="http://schemas.openxmlformats.org/officeDocument/2006/math">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5</m:t>
                        </m:r>
                      </m:sub>
                    </m:sSub>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10</m:t>
                        </m:r>
                      </m:sub>
                    </m:sSub>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17</m:t>
                        </m:r>
                      </m:sub>
                    </m:sSub>
                  </m:oMath>
                </a14:m>
                <a:endParaRPr lang="en-US" sz="1600" dirty="0"/>
              </a:p>
              <a:p>
                <a:pPr marL="742950" lvl="1" indent="-285750" algn="just">
                  <a:buFont typeface="Wingdings" panose="05000000000000000000" pitchFamily="2" charset="2"/>
                  <a:buChar char="§"/>
                </a:pPr>
                <a:r>
                  <a:rPr lang="en-US" sz="1600" dirty="0">
                    <a:ea typeface="Cambria Math" panose="02040503050406030204" pitchFamily="18" charset="0"/>
                  </a:rPr>
                  <a:t>Clockwise: </a:t>
                </a:r>
                <a14:m>
                  <m:oMath xmlns:m="http://schemas.openxmlformats.org/officeDocument/2006/math">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8</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17</m:t>
                        </m:r>
                      </m:sub>
                    </m:sSub>
                  </m:oMath>
                </a14:m>
                <a:endParaRPr lang="en-US" sz="1600" dirty="0"/>
              </a:p>
              <a:p>
                <a:pPr marL="285750" indent="-285750" algn="just">
                  <a:buFont typeface="Wingdings" panose="05000000000000000000" pitchFamily="2" charset="2"/>
                  <a:buChar char="Ø"/>
                </a:pPr>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4090357" y="3236066"/>
                <a:ext cx="5006149" cy="2800767"/>
              </a:xfrm>
              <a:prstGeom prst="rect">
                <a:avLst/>
              </a:prstGeom>
              <a:blipFill>
                <a:blip r:embed="rId3"/>
                <a:stretch>
                  <a:fillRect l="-506" t="-450"/>
                </a:stretch>
              </a:blipFill>
            </p:spPr>
            <p:txBody>
              <a:bodyPr/>
              <a:lstStyle/>
              <a:p>
                <a:r>
                  <a:rPr lang="en-JP">
                    <a:noFill/>
                  </a:rPr>
                  <a:t> </a:t>
                </a:r>
              </a:p>
            </p:txBody>
          </p:sp>
        </mc:Fallback>
      </mc:AlternateContent>
      <p:pic>
        <p:nvPicPr>
          <p:cNvPr id="10" name="Picture 9" descr="Diagram&#10;&#10;Description automatically generated">
            <a:extLst>
              <a:ext uri="{FF2B5EF4-FFF2-40B4-BE49-F238E27FC236}">
                <a16:creationId xmlns:a16="http://schemas.microsoft.com/office/drawing/2014/main" id="{7114140D-4A12-AA4F-B302-2D8676447B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961" y="3236066"/>
            <a:ext cx="3623396" cy="2680969"/>
          </a:xfrm>
          <a:prstGeom prst="rect">
            <a:avLst/>
          </a:prstGeom>
        </p:spPr>
      </p:pic>
      <p:sp>
        <p:nvSpPr>
          <p:cNvPr id="12" name="Rectangle 11">
            <a:extLst>
              <a:ext uri="{FF2B5EF4-FFF2-40B4-BE49-F238E27FC236}">
                <a16:creationId xmlns:a16="http://schemas.microsoft.com/office/drawing/2014/main" id="{802C184D-9374-E44C-B4CE-49FF4C0DE34D}"/>
              </a:ext>
            </a:extLst>
          </p:cNvPr>
          <p:cNvSpPr/>
          <p:nvPr/>
        </p:nvSpPr>
        <p:spPr>
          <a:xfrm>
            <a:off x="299720" y="5917035"/>
            <a:ext cx="3957878" cy="307777"/>
          </a:xfrm>
          <a:prstGeom prst="rect">
            <a:avLst/>
          </a:prstGeom>
        </p:spPr>
        <p:txBody>
          <a:bodyPr wrap="none">
            <a:spAutoFit/>
          </a:bodyPr>
          <a:lstStyle/>
          <a:p>
            <a:pPr algn="just"/>
            <a:r>
              <a:rPr lang="en-US" sz="1400" dirty="0"/>
              <a:t>A part of oriented graph generated based on facility</a:t>
            </a:r>
          </a:p>
        </p:txBody>
      </p:sp>
      <p:sp>
        <p:nvSpPr>
          <p:cNvPr id="14" name="Rectangle 13">
            <a:extLst>
              <a:ext uri="{FF2B5EF4-FFF2-40B4-BE49-F238E27FC236}">
                <a16:creationId xmlns:a16="http://schemas.microsoft.com/office/drawing/2014/main" id="{95B833B6-74D5-7E40-B027-6BF893C2CEB2}"/>
              </a:ext>
            </a:extLst>
          </p:cNvPr>
          <p:cNvSpPr/>
          <p:nvPr/>
        </p:nvSpPr>
        <p:spPr>
          <a:xfrm>
            <a:off x="193040" y="1534867"/>
            <a:ext cx="8737600" cy="1815882"/>
          </a:xfrm>
          <a:prstGeom prst="rect">
            <a:avLst/>
          </a:prstGeom>
        </p:spPr>
        <p:txBody>
          <a:bodyPr wrap="square">
            <a:spAutoFit/>
          </a:bodyPr>
          <a:lstStyle/>
          <a:p>
            <a:pPr marL="285750" indent="-285750" algn="just">
              <a:buFont typeface="Wingdings" panose="05000000000000000000" pitchFamily="2" charset="2"/>
              <a:buChar char="Ø"/>
            </a:pPr>
            <a:r>
              <a:rPr lang="en-US" sz="1600" dirty="0"/>
              <a:t>Generating feasible routes</a:t>
            </a:r>
          </a:p>
          <a:p>
            <a:pPr marL="742950" lvl="1" indent="-285750" algn="just">
              <a:buFont typeface="Wingdings" panose="05000000000000000000" pitchFamily="2" charset="2"/>
              <a:buChar char="§"/>
            </a:pPr>
            <a:r>
              <a:rPr lang="en-US" sz="1600" dirty="0"/>
              <a:t>The shortest path in space must be a polyline composed of line segments between nodes, not a curve</a:t>
            </a:r>
          </a:p>
          <a:p>
            <a:pPr marL="742950" lvl="1" indent="-285750" algn="just">
              <a:buFont typeface="Wingdings" panose="05000000000000000000" pitchFamily="2" charset="2"/>
              <a:buChar char="§"/>
            </a:pPr>
            <a:r>
              <a:rPr lang="en-US" sz="1600" dirty="0"/>
              <a:t>Even if we only consider the polyline formed by network nodes, there are still countless paths</a:t>
            </a:r>
          </a:p>
          <a:p>
            <a:pPr marL="742950" lvl="1" indent="-285750" algn="just">
              <a:buFont typeface="Wingdings" panose="05000000000000000000" pitchFamily="2" charset="2"/>
              <a:buChar char="§"/>
            </a:pPr>
            <a:r>
              <a:rPr lang="en-US" sz="1600" dirty="0"/>
              <a:t>only two kinds of routes are taken into consideration: 1) the shortest paths from visible nodes; 2) the shortest paths from neighbors of the visible nodes, which represents clockwise and anticlockwise movement around the obstacles.</a:t>
            </a:r>
          </a:p>
        </p:txBody>
      </p:sp>
    </p:spTree>
    <p:extLst>
      <p:ext uri="{BB962C8B-B14F-4D97-AF65-F5344CB8AC3E}">
        <p14:creationId xmlns:p14="http://schemas.microsoft.com/office/powerpoint/2010/main" val="393354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CE28461-CE55-494A-B2AA-CAEF372C8FBD}"/>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tactical layer</a:t>
            </a:r>
          </a:p>
        </p:txBody>
      </p:sp>
      <p:sp>
        <p:nvSpPr>
          <p:cNvPr id="5" name="Slide Number Placeholder 4"/>
          <p:cNvSpPr>
            <a:spLocks noGrp="1"/>
          </p:cNvSpPr>
          <p:nvPr>
            <p:ph type="sldNum" sz="quarter" idx="12"/>
          </p:nvPr>
        </p:nvSpPr>
        <p:spPr/>
        <p:txBody>
          <a:bodyPr/>
          <a:lstStyle/>
          <a:p>
            <a:fld id="{94031A2B-61D4-418F-8DA4-0AE2E050AA01}" type="slidenum">
              <a:rPr lang="en-US" smtClean="0"/>
              <a:t>31</a:t>
            </a:fld>
            <a:endParaRPr lang="en-US"/>
          </a:p>
        </p:txBody>
      </p:sp>
      <p:sp>
        <p:nvSpPr>
          <p:cNvPr id="12" name="Rectangle 11">
            <a:extLst>
              <a:ext uri="{FF2B5EF4-FFF2-40B4-BE49-F238E27FC236}">
                <a16:creationId xmlns:a16="http://schemas.microsoft.com/office/drawing/2014/main" id="{F0D7DA6C-E6E1-DD4A-823D-B4C80B207571}"/>
              </a:ext>
            </a:extLst>
          </p:cNvPr>
          <p:cNvSpPr/>
          <p:nvPr/>
        </p:nvSpPr>
        <p:spPr>
          <a:xfrm>
            <a:off x="193040" y="1536454"/>
            <a:ext cx="8737600" cy="1569660"/>
          </a:xfrm>
          <a:prstGeom prst="rect">
            <a:avLst/>
          </a:prstGeom>
        </p:spPr>
        <p:txBody>
          <a:bodyPr wrap="square">
            <a:spAutoFit/>
          </a:bodyPr>
          <a:lstStyle/>
          <a:p>
            <a:pPr marL="285750" indent="-285750" algn="just">
              <a:buFont typeface="Wingdings" panose="05000000000000000000" pitchFamily="2" charset="2"/>
              <a:buChar char="Ø"/>
            </a:pPr>
            <a:r>
              <a:rPr lang="en-US" sz="1600" dirty="0"/>
              <a:t>Path utility evaluation</a:t>
            </a:r>
          </a:p>
          <a:p>
            <a:pPr marL="742950" lvl="1" indent="-285750" algn="just">
              <a:buFont typeface="Wingdings" pitchFamily="2" charset="2"/>
              <a:buChar char="§"/>
            </a:pPr>
            <a:r>
              <a:rPr lang="en-US" sz="1600" dirty="0"/>
              <a:t>Data driven path planning: It has been widely observed that socially compliant navigation is still difficult to quantify due to the stochasticity in pedestrian's path planning behavior. One way to circumvent this dilemma is to make path decisions directly through pedestrian data.</a:t>
            </a:r>
          </a:p>
          <a:p>
            <a:pPr marL="742950" lvl="1" indent="-285750" algn="just">
              <a:buFont typeface="Wingdings" pitchFamily="2" charset="2"/>
              <a:buChar char="§"/>
            </a:pPr>
            <a:r>
              <a:rPr lang="en-US" sz="1600" dirty="0"/>
              <a:t>Time-based path planning: Pedestrian flow is a common phenomenon under various scenarios, but the matching data can not be found in all situations to train the model.</a:t>
            </a:r>
          </a:p>
        </p:txBody>
      </p:sp>
      <p:sp>
        <p:nvSpPr>
          <p:cNvPr id="16" name="Rectangle 15">
            <a:extLst>
              <a:ext uri="{FF2B5EF4-FFF2-40B4-BE49-F238E27FC236}">
                <a16:creationId xmlns:a16="http://schemas.microsoft.com/office/drawing/2014/main" id="{0C66C036-FF22-664E-8357-1AD6DB159FBB}"/>
              </a:ext>
            </a:extLst>
          </p:cNvPr>
          <p:cNvSpPr/>
          <p:nvPr/>
        </p:nvSpPr>
        <p:spPr>
          <a:xfrm>
            <a:off x="5101304" y="5453819"/>
            <a:ext cx="3345659" cy="276999"/>
          </a:xfrm>
          <a:prstGeom prst="rect">
            <a:avLst/>
          </a:prstGeom>
        </p:spPr>
        <p:txBody>
          <a:bodyPr wrap="none">
            <a:spAutoFit/>
          </a:bodyPr>
          <a:lstStyle/>
          <a:p>
            <a:r>
              <a:rPr lang="en-US" sz="1200" dirty="0"/>
              <a:t>Example travel cost of the link in route network [2]</a:t>
            </a:r>
            <a:endParaRPr lang="en-JP" sz="1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156" y="3050535"/>
            <a:ext cx="3161337" cy="2415639"/>
          </a:xfrm>
          <a:prstGeom prst="rect">
            <a:avLst/>
          </a:prstGeom>
        </p:spPr>
      </p:pic>
      <p:sp>
        <p:nvSpPr>
          <p:cNvPr id="10" name="Rectangle 9">
            <a:extLst>
              <a:ext uri="{FF2B5EF4-FFF2-40B4-BE49-F238E27FC236}">
                <a16:creationId xmlns:a16="http://schemas.microsoft.com/office/drawing/2014/main" id="{0C66C036-FF22-664E-8357-1AD6DB159FBB}"/>
              </a:ext>
            </a:extLst>
          </p:cNvPr>
          <p:cNvSpPr/>
          <p:nvPr/>
        </p:nvSpPr>
        <p:spPr>
          <a:xfrm>
            <a:off x="373862" y="5441459"/>
            <a:ext cx="4374148" cy="461665"/>
          </a:xfrm>
          <a:prstGeom prst="rect">
            <a:avLst/>
          </a:prstGeom>
        </p:spPr>
        <p:txBody>
          <a:bodyPr wrap="square">
            <a:spAutoFit/>
          </a:bodyPr>
          <a:lstStyle/>
          <a:p>
            <a:r>
              <a:rPr lang="en-US" sz="1200" dirty="0"/>
              <a:t>Evacuation drills conducted in pre-designed site. The models in my work are trained by the data obtained from this study [1]</a:t>
            </a:r>
            <a:endParaRPr lang="en-JP" sz="1200" dirty="0"/>
          </a:p>
        </p:txBody>
      </p:sp>
      <p:sp>
        <p:nvSpPr>
          <p:cNvPr id="13" name="Rectangle 12">
            <a:extLst>
              <a:ext uri="{FF2B5EF4-FFF2-40B4-BE49-F238E27FC236}">
                <a16:creationId xmlns:a16="http://schemas.microsoft.com/office/drawing/2014/main" id="{A5CCA51E-6D61-B245-B718-895584833DB8}"/>
              </a:ext>
            </a:extLst>
          </p:cNvPr>
          <p:cNvSpPr/>
          <p:nvPr/>
        </p:nvSpPr>
        <p:spPr>
          <a:xfrm>
            <a:off x="18446" y="6058160"/>
            <a:ext cx="9144000" cy="415498"/>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[1]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(2017). Stated and revealed exit choices of pedestrian crowd evacuees. Transportation Research Part B: Methodological, 95, 238-259.</a:t>
            </a:r>
          </a:p>
          <a:p>
            <a:r>
              <a:rPr lang="en-US" sz="1050" dirty="0">
                <a:latin typeface="Times New Roman" panose="02020603050405020304" pitchFamily="18" charset="0"/>
                <a:cs typeface="Times New Roman" panose="02020603050405020304" pitchFamily="18" charset="0"/>
              </a:rPr>
              <a:t>[2] </a:t>
            </a:r>
            <a:r>
              <a:rPr lang="en-US" sz="1050" dirty="0" err="1">
                <a:latin typeface="Times New Roman" panose="02020603050405020304" pitchFamily="18" charset="0"/>
                <a:cs typeface="Times New Roman" panose="02020603050405020304" pitchFamily="18" charset="0"/>
              </a:rPr>
              <a:t>Qiao</a:t>
            </a:r>
            <a:r>
              <a:rPr lang="en-US" sz="1050" dirty="0">
                <a:latin typeface="Times New Roman" panose="02020603050405020304" pitchFamily="18" charset="0"/>
                <a:cs typeface="Times New Roman" panose="02020603050405020304" pitchFamily="18" charset="0"/>
              </a:rPr>
              <a:t>, T., Shan, W., Yu, G., &amp; Liu, C. (2018). A novel entropy-based centrality approach for identifying vital nodes in weighted networks. Entropy, 20(4), 261.</a:t>
            </a:r>
            <a:endParaRPr lang="en-JP" sz="105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738" y="3018702"/>
            <a:ext cx="2576342" cy="2395998"/>
          </a:xfrm>
          <a:prstGeom prst="rect">
            <a:avLst/>
          </a:prstGeom>
        </p:spPr>
      </p:pic>
    </p:spTree>
    <p:extLst>
      <p:ext uri="{BB962C8B-B14F-4D97-AF65-F5344CB8AC3E}">
        <p14:creationId xmlns:p14="http://schemas.microsoft.com/office/powerpoint/2010/main" val="2798766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5E8994-B094-CF46-B641-4E7B71B8D953}"/>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tactical layer</a:t>
            </a:r>
          </a:p>
        </p:txBody>
      </p:sp>
      <p:sp>
        <p:nvSpPr>
          <p:cNvPr id="5" name="Slide Number Placeholder 4"/>
          <p:cNvSpPr>
            <a:spLocks noGrp="1"/>
          </p:cNvSpPr>
          <p:nvPr>
            <p:ph type="sldNum" sz="quarter" idx="12"/>
          </p:nvPr>
        </p:nvSpPr>
        <p:spPr/>
        <p:txBody>
          <a:bodyPr/>
          <a:lstStyle/>
          <a:p>
            <a:fld id="{94031A2B-61D4-418F-8DA4-0AE2E050AA01}" type="slidenum">
              <a:rPr lang="en-US" smtClean="0"/>
              <a:t>32</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699" y="1532875"/>
            <a:ext cx="3206261" cy="219787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7950" y="1532875"/>
            <a:ext cx="2197873" cy="2197873"/>
          </a:xfrm>
          <a:prstGeom prst="rect">
            <a:avLst/>
          </a:prstGeom>
        </p:spPr>
      </p:pic>
      <p:sp>
        <p:nvSpPr>
          <p:cNvPr id="8" name="Rectangle 7"/>
          <p:cNvSpPr/>
          <p:nvPr/>
        </p:nvSpPr>
        <p:spPr>
          <a:xfrm>
            <a:off x="1" y="2794010"/>
            <a:ext cx="2316480" cy="738664"/>
          </a:xfrm>
          <a:prstGeom prst="rect">
            <a:avLst/>
          </a:prstGeom>
        </p:spPr>
        <p:txBody>
          <a:bodyPr wrap="square">
            <a:spAutoFit/>
          </a:bodyPr>
          <a:lstStyle/>
          <a:p>
            <a:r>
              <a:rPr lang="en-US" sz="1400"/>
              <a:t>Delaunay triangulation of the set contains vertices and intersection points</a:t>
            </a:r>
          </a:p>
        </p:txBody>
      </p:sp>
      <p:sp>
        <p:nvSpPr>
          <p:cNvPr id="9" name="Rectangle 8"/>
          <p:cNvSpPr/>
          <p:nvPr/>
        </p:nvSpPr>
        <p:spPr>
          <a:xfrm>
            <a:off x="4409441" y="2794010"/>
            <a:ext cx="2133600" cy="738664"/>
          </a:xfrm>
          <a:prstGeom prst="rect">
            <a:avLst/>
          </a:prstGeom>
        </p:spPr>
        <p:txBody>
          <a:bodyPr wrap="square">
            <a:spAutoFit/>
          </a:bodyPr>
          <a:lstStyle/>
          <a:p>
            <a:r>
              <a:rPr lang="en-US" sz="1400"/>
              <a:t>Mutual visibility of among pedestrians located in triangles</a:t>
            </a:r>
          </a:p>
        </p:txBody>
      </p:sp>
      <p:sp>
        <p:nvSpPr>
          <p:cNvPr id="10" name="Rectangle 9">
            <a:extLst>
              <a:ext uri="{FF2B5EF4-FFF2-40B4-BE49-F238E27FC236}">
                <a16:creationId xmlns:a16="http://schemas.microsoft.com/office/drawing/2014/main" id="{4AF43D51-F547-3349-9605-133E1EB1323D}"/>
              </a:ext>
            </a:extLst>
          </p:cNvPr>
          <p:cNvSpPr/>
          <p:nvPr/>
        </p:nvSpPr>
        <p:spPr>
          <a:xfrm>
            <a:off x="193040" y="3678491"/>
            <a:ext cx="8737600" cy="2800767"/>
          </a:xfrm>
          <a:prstGeom prst="rect">
            <a:avLst/>
          </a:prstGeom>
        </p:spPr>
        <p:txBody>
          <a:bodyPr wrap="square">
            <a:spAutoFit/>
          </a:bodyPr>
          <a:lstStyle/>
          <a:p>
            <a:pPr marL="285750" indent="-285750" algn="just">
              <a:buFont typeface="Wingdings" panose="05000000000000000000" pitchFamily="2" charset="2"/>
              <a:buChar char="Ø"/>
            </a:pPr>
            <a:r>
              <a:rPr lang="en-US" sz="1600" dirty="0"/>
              <a:t>Judgment of mutual visibility among pedestrians (Visual information perception)</a:t>
            </a:r>
          </a:p>
          <a:p>
            <a:pPr marL="742950" lvl="1" indent="-285750" algn="just">
              <a:buFont typeface="Wingdings" panose="05000000000000000000" pitchFamily="2" charset="2"/>
              <a:buChar char="§"/>
            </a:pPr>
            <a:r>
              <a:rPr lang="en-US" sz="1600" dirty="0"/>
              <a:t>Extend the edges of the obstacle to generate joint points with other edges or extended lines.</a:t>
            </a:r>
          </a:p>
          <a:p>
            <a:pPr marL="742950" lvl="1" indent="-285750" algn="just">
              <a:buFont typeface="Wingdings" panose="05000000000000000000" pitchFamily="2" charset="2"/>
              <a:buChar char="§"/>
            </a:pPr>
            <a:r>
              <a:rPr lang="en-US" sz="1600" dirty="0"/>
              <a:t>Construct a Delaunay triangulation on the set of obstacle vertices, wall corners with reflexive, exits, and joint points generated in last step to mesh the space into triangle set.</a:t>
            </a:r>
          </a:p>
          <a:p>
            <a:pPr marL="742950" lvl="1" indent="-285750" algn="just">
              <a:buFont typeface="Wingdings" panose="05000000000000000000" pitchFamily="2" charset="2"/>
              <a:buChar char="§"/>
            </a:pPr>
            <a:r>
              <a:rPr lang="en-US" sz="1600" dirty="0"/>
              <a:t>Divide the triangles with sides longer than the minimum obstacle thickness until all the triangle sides meet the requirement and conduct Delaunay triangulation locally.</a:t>
            </a:r>
          </a:p>
          <a:p>
            <a:pPr marL="742950" lvl="1" indent="-285750" algn="just">
              <a:buFont typeface="Wingdings" panose="05000000000000000000" pitchFamily="2" charset="2"/>
              <a:buChar char="§"/>
            </a:pPr>
            <a:r>
              <a:rPr lang="en-US" sz="1600" dirty="0"/>
              <a:t>For each pair of triangles, extract the line segments with the vertices of two triangles as its endpoints and separate the other vertices on one side of it via enumeration.</a:t>
            </a:r>
          </a:p>
          <a:p>
            <a:pPr marL="742950" lvl="1" indent="-285750" algn="just">
              <a:buFont typeface="Wingdings" panose="05000000000000000000" pitchFamily="2" charset="2"/>
              <a:buChar char="§"/>
            </a:pPr>
            <a:r>
              <a:rPr lang="en-US" sz="1600" dirty="0"/>
              <a:t>Check whether the line segment pair is occluded by obstacles and mark the relationship between each pair of triangles: 1) completely occluded by one obstacle; 2) partially occluded or occluded by different obstacles; and 3) no occlusion.</a:t>
            </a:r>
          </a:p>
        </p:txBody>
      </p:sp>
    </p:spTree>
    <p:extLst>
      <p:ext uri="{BB962C8B-B14F-4D97-AF65-F5344CB8AC3E}">
        <p14:creationId xmlns:p14="http://schemas.microsoft.com/office/powerpoint/2010/main" val="541855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CE28461-CE55-494A-B2AA-CAEF372C8FBD}"/>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tactical layer</a:t>
            </a:r>
          </a:p>
        </p:txBody>
      </p:sp>
      <p:sp>
        <p:nvSpPr>
          <p:cNvPr id="5" name="Slide Number Placeholder 4"/>
          <p:cNvSpPr>
            <a:spLocks noGrp="1"/>
          </p:cNvSpPr>
          <p:nvPr>
            <p:ph type="sldNum" sz="quarter" idx="12"/>
          </p:nvPr>
        </p:nvSpPr>
        <p:spPr/>
        <p:txBody>
          <a:bodyPr/>
          <a:lstStyle/>
          <a:p>
            <a:fld id="{94031A2B-61D4-418F-8DA4-0AE2E050AA01}" type="slidenum">
              <a:rPr lang="en-US" smtClean="0"/>
              <a:t>33</a:t>
            </a:fld>
            <a:endParaRPr lang="en-US"/>
          </a:p>
        </p:txBody>
      </p:sp>
      <p:pic>
        <p:nvPicPr>
          <p:cNvPr id="6" name="Picture 5" descr="Diagram&#10;&#10;Description automatically generated">
            <a:extLst>
              <a:ext uri="{FF2B5EF4-FFF2-40B4-BE49-F238E27FC236}">
                <a16:creationId xmlns:a16="http://schemas.microsoft.com/office/drawing/2014/main" id="{7977F123-5C9A-9A4A-A28D-7B96C89DA9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040" y="3859510"/>
            <a:ext cx="2907158" cy="2056815"/>
          </a:xfrm>
          <a:prstGeom prst="rect">
            <a:avLst/>
          </a:prstGeom>
        </p:spPr>
      </p:pic>
      <p:sp>
        <p:nvSpPr>
          <p:cNvPr id="4" name="Rectangle 3">
            <a:extLst>
              <a:ext uri="{FF2B5EF4-FFF2-40B4-BE49-F238E27FC236}">
                <a16:creationId xmlns:a16="http://schemas.microsoft.com/office/drawing/2014/main" id="{C23B7A1F-03B1-5A4B-9166-864FA4260567}"/>
              </a:ext>
            </a:extLst>
          </p:cNvPr>
          <p:cNvSpPr/>
          <p:nvPr/>
        </p:nvSpPr>
        <p:spPr>
          <a:xfrm>
            <a:off x="3100198" y="4364697"/>
            <a:ext cx="5830442" cy="523220"/>
          </a:xfrm>
          <a:prstGeom prst="rect">
            <a:avLst/>
          </a:prstGeom>
        </p:spPr>
        <p:txBody>
          <a:bodyPr wrap="none">
            <a:spAutoFit/>
          </a:bodyPr>
          <a:lstStyle/>
          <a:p>
            <a:r>
              <a:rPr lang="en-US" sz="1400" dirty="0"/>
              <a:t>Configuration of the space for evacuation experiments, reproduced according</a:t>
            </a:r>
          </a:p>
          <a:p>
            <a:r>
              <a:rPr lang="en-US" sz="1400" dirty="0"/>
              <a:t>to the size instruction in figure 2 of </a:t>
            </a:r>
            <a:r>
              <a:rPr lang="en-US" sz="1400" dirty="0" err="1"/>
              <a:t>Haghani’s</a:t>
            </a:r>
            <a:r>
              <a:rPr lang="en-US" sz="1400" dirty="0"/>
              <a:t> work [2]</a:t>
            </a:r>
            <a:endParaRPr lang="en-JP" sz="1400" dirty="0"/>
          </a:p>
        </p:txBody>
      </p:sp>
      <p:sp>
        <p:nvSpPr>
          <p:cNvPr id="12" name="Rectangle 11">
            <a:extLst>
              <a:ext uri="{FF2B5EF4-FFF2-40B4-BE49-F238E27FC236}">
                <a16:creationId xmlns:a16="http://schemas.microsoft.com/office/drawing/2014/main" id="{A5CCA51E-6D61-B245-B718-895584833DB8}"/>
              </a:ext>
            </a:extLst>
          </p:cNvPr>
          <p:cNvSpPr/>
          <p:nvPr/>
        </p:nvSpPr>
        <p:spPr>
          <a:xfrm>
            <a:off x="0" y="6082002"/>
            <a:ext cx="9144000" cy="738664"/>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[1]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a:t>
            </a:r>
            <a:r>
              <a:rPr lang="en-US" sz="1050" dirty="0" err="1">
                <a:latin typeface="Times New Roman" panose="02020603050405020304" pitchFamily="18" charset="0"/>
                <a:cs typeface="Times New Roman" panose="02020603050405020304" pitchFamily="18" charset="0"/>
              </a:rPr>
              <a:t>Shahhoseini</a:t>
            </a:r>
            <a:r>
              <a:rPr lang="en-US" sz="1050" dirty="0">
                <a:latin typeface="Times New Roman" panose="02020603050405020304" pitchFamily="18" charset="0"/>
                <a:cs typeface="Times New Roman" panose="02020603050405020304" pitchFamily="18" charset="0"/>
              </a:rPr>
              <a:t> Z, </a:t>
            </a:r>
            <a:r>
              <a:rPr lang="en-US" sz="1050" dirty="0" err="1">
                <a:latin typeface="Times New Roman" panose="02020603050405020304" pitchFamily="18" charset="0"/>
                <a:cs typeface="Times New Roman" panose="02020603050405020304" pitchFamily="18" charset="0"/>
              </a:rPr>
              <a:t>Boltes</a:t>
            </a:r>
            <a:r>
              <a:rPr lang="en-US" sz="1050" dirty="0">
                <a:latin typeface="Times New Roman" panose="02020603050405020304" pitchFamily="18" charset="0"/>
                <a:cs typeface="Times New Roman" panose="02020603050405020304" pitchFamily="18" charset="0"/>
              </a:rPr>
              <a:t> M (2016) How Simple Hypothetical-Choice Experiments Can Be Utilized to Learn Humans’ Navigational Escape Decisions in Emergencies. PLOS ONE 11(11): e0166908. </a:t>
            </a:r>
            <a:r>
              <a:rPr lang="en-US" sz="1050" dirty="0">
                <a:latin typeface="Times New Roman" panose="02020603050405020304" pitchFamily="18" charset="0"/>
                <a:cs typeface="Times New Roman" panose="02020603050405020304" pitchFamily="18" charset="0"/>
                <a:hlinkClick r:id="rId4"/>
              </a:rPr>
              <a:t>https://doi.org/10.1371/journal.pone.0166908</a:t>
            </a:r>
            <a:endParaRPr lang="en-US" sz="1050" dirty="0">
              <a:latin typeface="Times New Roman" panose="02020603050405020304" pitchFamily="18" charset="0"/>
              <a:cs typeface="Times New Roman" panose="02020603050405020304" pitchFamily="18" charset="0"/>
            </a:endParaRPr>
          </a:p>
          <a:p>
            <a:r>
              <a:rPr lang="en-US" sz="1050" dirty="0">
                <a:latin typeface="Times New Roman" panose="02020603050405020304" pitchFamily="18" charset="0"/>
                <a:cs typeface="Times New Roman" panose="02020603050405020304" pitchFamily="18" charset="0"/>
              </a:rPr>
              <a:t>[2]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(2018). Hypothetical bias and decision-rule effect in modelling discrete directional choices. Transportation Research Part A: Policy and Practice, 116, 361-388.</a:t>
            </a:r>
          </a:p>
        </p:txBody>
      </p:sp>
      <p:pic>
        <p:nvPicPr>
          <p:cNvPr id="8" name="Picture 7">
            <a:extLst>
              <a:ext uri="{FF2B5EF4-FFF2-40B4-BE49-F238E27FC236}">
                <a16:creationId xmlns:a16="http://schemas.microsoft.com/office/drawing/2014/main" id="{38B0E8F1-E6D0-5B49-9F63-4E05B4568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069" y="1661833"/>
            <a:ext cx="2705100" cy="2032000"/>
          </a:xfrm>
          <a:prstGeom prst="rect">
            <a:avLst/>
          </a:prstGeom>
        </p:spPr>
      </p:pic>
      <p:sp>
        <p:nvSpPr>
          <p:cNvPr id="9" name="Rectangle 8">
            <a:extLst>
              <a:ext uri="{FF2B5EF4-FFF2-40B4-BE49-F238E27FC236}">
                <a16:creationId xmlns:a16="http://schemas.microsoft.com/office/drawing/2014/main" id="{2C577945-92F5-814B-8A11-3F404E59A5F3}"/>
              </a:ext>
            </a:extLst>
          </p:cNvPr>
          <p:cNvSpPr/>
          <p:nvPr/>
        </p:nvSpPr>
        <p:spPr>
          <a:xfrm>
            <a:off x="3100197" y="2266194"/>
            <a:ext cx="5749733" cy="738664"/>
          </a:xfrm>
          <a:prstGeom prst="rect">
            <a:avLst/>
          </a:prstGeom>
        </p:spPr>
        <p:txBody>
          <a:bodyPr wrap="square">
            <a:spAutoFit/>
          </a:bodyPr>
          <a:lstStyle/>
          <a:p>
            <a:r>
              <a:rPr lang="en-US" sz="1400" dirty="0"/>
              <a:t>Extracting volunteers’ decision-making behavior from the field-type </a:t>
            </a:r>
            <a:r>
              <a:rPr lang="en-US" sz="1400"/>
              <a:t>evacuation experiments [1]</a:t>
            </a:r>
            <a:endParaRPr lang="en-JP" sz="1400" dirty="0"/>
          </a:p>
          <a:p>
            <a:endParaRPr lang="en-JP" sz="1400" dirty="0"/>
          </a:p>
        </p:txBody>
      </p:sp>
    </p:spTree>
    <p:extLst>
      <p:ext uri="{BB962C8B-B14F-4D97-AF65-F5344CB8AC3E}">
        <p14:creationId xmlns:p14="http://schemas.microsoft.com/office/powerpoint/2010/main" val="2971088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C71771-2EAD-7C46-A656-AA329DA591AF}"/>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tactical layer</a:t>
            </a:r>
          </a:p>
        </p:txBody>
      </p:sp>
      <p:sp>
        <p:nvSpPr>
          <p:cNvPr id="5" name="Slide Number Placeholder 4"/>
          <p:cNvSpPr>
            <a:spLocks noGrp="1"/>
          </p:cNvSpPr>
          <p:nvPr>
            <p:ph type="sldNum" sz="quarter" idx="12"/>
          </p:nvPr>
        </p:nvSpPr>
        <p:spPr/>
        <p:txBody>
          <a:bodyPr/>
          <a:lstStyle/>
          <a:p>
            <a:fld id="{94031A2B-61D4-418F-8DA4-0AE2E050AA01}" type="slidenum">
              <a:rPr lang="en-US" smtClean="0"/>
              <a:t>34</a:t>
            </a:fld>
            <a:endParaRPr lang="en-US"/>
          </a:p>
        </p:txBody>
      </p:sp>
      <p:sp>
        <p:nvSpPr>
          <p:cNvPr id="6" name="Rectangle 5">
            <a:extLst>
              <a:ext uri="{FF2B5EF4-FFF2-40B4-BE49-F238E27FC236}">
                <a16:creationId xmlns:a16="http://schemas.microsoft.com/office/drawing/2014/main" id="{4AF43D51-F547-3349-9605-133E1EB1323D}"/>
              </a:ext>
            </a:extLst>
          </p:cNvPr>
          <p:cNvSpPr/>
          <p:nvPr/>
        </p:nvSpPr>
        <p:spPr>
          <a:xfrm>
            <a:off x="193040" y="1505466"/>
            <a:ext cx="2236510" cy="369332"/>
          </a:xfrm>
          <a:prstGeom prst="rect">
            <a:avLst/>
          </a:prstGeom>
        </p:spPr>
        <p:txBody>
          <a:bodyPr wrap="none">
            <a:spAutoFit/>
          </a:bodyPr>
          <a:lstStyle/>
          <a:p>
            <a:r>
              <a:rPr lang="fr-FR">
                <a:effectLst/>
                <a:latin typeface="Helvetica" pitchFamily="2" charset="0"/>
              </a:rPr>
              <a:t>Class</a:t>
            </a:r>
            <a:r>
              <a:rPr lang="fr-FR">
                <a:latin typeface="Helvetica" pitchFamily="2" charset="0"/>
              </a:rPr>
              <a:t>ification model</a:t>
            </a:r>
            <a:endParaRPr lang="en-US">
              <a:effectLst/>
              <a:latin typeface="Helvetica" pitchFamily="2" charset="0"/>
            </a:endParaRPr>
          </a:p>
        </p:txBody>
      </p:sp>
      <p:sp>
        <p:nvSpPr>
          <p:cNvPr id="7" name="Rectangle 6"/>
          <p:cNvSpPr/>
          <p:nvPr/>
        </p:nvSpPr>
        <p:spPr>
          <a:xfrm>
            <a:off x="299720" y="1874798"/>
            <a:ext cx="8630920" cy="2062103"/>
          </a:xfrm>
          <a:prstGeom prst="rect">
            <a:avLst/>
          </a:prstGeom>
        </p:spPr>
        <p:txBody>
          <a:bodyPr wrap="square">
            <a:spAutoFit/>
          </a:bodyPr>
          <a:lstStyle/>
          <a:p>
            <a:pPr marL="285750" indent="-285750" algn="just">
              <a:buFont typeface="Wingdings" panose="05000000000000000000" pitchFamily="2" charset="2"/>
              <a:buChar char="Ø"/>
            </a:pPr>
            <a:r>
              <a:rPr lang="en-US" sz="1600" dirty="0"/>
              <a:t>Model training</a:t>
            </a:r>
          </a:p>
          <a:p>
            <a:pPr lvl="1" algn="just"/>
            <a:r>
              <a:rPr lang="en-US" sz="1600" dirty="0"/>
              <a:t>This work uses several common supervised learning methods for data classification, specifically: </a:t>
            </a:r>
            <a:r>
              <a:rPr lang="en-US" sz="1600" dirty="0" err="1"/>
              <a:t>Adaboost</a:t>
            </a:r>
            <a:r>
              <a:rPr lang="en-US" sz="1600" dirty="0"/>
              <a:t> (ADB), Bagging, Decision Tree (DT), </a:t>
            </a:r>
            <a:r>
              <a:rPr lang="en-US" sz="1600" b="1" i="1" dirty="0"/>
              <a:t>Gradient Boosting Decision Tree (GBDT)</a:t>
            </a:r>
            <a:r>
              <a:rPr lang="en-US" sz="1600" dirty="0"/>
              <a:t>, K-Nearest Neighbor (KNN), Logistic Regression (LR), Multi-Layer Perception (MLP), Random Forest (RF) and </a:t>
            </a:r>
            <a:r>
              <a:rPr lang="en-US" sz="1600" b="1" i="1" dirty="0"/>
              <a:t>Support Vector Machine (SVM)</a:t>
            </a:r>
            <a:r>
              <a:rPr lang="en-US" sz="1600" dirty="0"/>
              <a:t>.</a:t>
            </a:r>
          </a:p>
          <a:p>
            <a:pPr marL="285750" indent="-285750" algn="just">
              <a:buFont typeface="Wingdings" panose="05000000000000000000" pitchFamily="2" charset="2"/>
              <a:buChar char="Ø"/>
            </a:pPr>
            <a:r>
              <a:rPr lang="en-US" sz="1600" dirty="0"/>
              <a:t>Feature selection</a:t>
            </a:r>
          </a:p>
          <a:p>
            <a:pPr lvl="1" algn="just"/>
            <a:r>
              <a:rPr lang="en-US" altLang="zh-CN" sz="1600" dirty="0"/>
              <a:t>For each single record of pedestrian exit choice, </a:t>
            </a:r>
            <a:r>
              <a:rPr lang="en-US" sz="1600" dirty="0"/>
              <a:t>4 variables will be recorded (Full data can be found in the supplement of previous study [1]). </a:t>
            </a:r>
          </a:p>
        </p:txBody>
      </p:sp>
      <p:graphicFrame>
        <p:nvGraphicFramePr>
          <p:cNvPr id="8" name="Table 5">
            <a:extLst>
              <a:ext uri="{FF2B5EF4-FFF2-40B4-BE49-F238E27FC236}">
                <a16:creationId xmlns:a16="http://schemas.microsoft.com/office/drawing/2014/main" id="{023A8E56-C3FF-6A48-96DB-48EB65192761}"/>
              </a:ext>
            </a:extLst>
          </p:cNvPr>
          <p:cNvGraphicFramePr>
            <a:graphicFrameLocks noGrp="1"/>
          </p:cNvGraphicFramePr>
          <p:nvPr>
            <p:extLst>
              <p:ext uri="{D42A27DB-BD31-4B8C-83A1-F6EECF244321}">
                <p14:modId xmlns:p14="http://schemas.microsoft.com/office/powerpoint/2010/main" val="1028136204"/>
              </p:ext>
            </p:extLst>
          </p:nvPr>
        </p:nvGraphicFramePr>
        <p:xfrm>
          <a:off x="725210" y="4445323"/>
          <a:ext cx="5582458" cy="1854200"/>
        </p:xfrm>
        <a:graphic>
          <a:graphicData uri="http://schemas.openxmlformats.org/drawingml/2006/table">
            <a:tbl>
              <a:tblPr firstRow="1" bandRow="1">
                <a:tableStyleId>{5C22544A-7EE6-4342-B048-85BDC9FD1C3A}</a:tableStyleId>
              </a:tblPr>
              <a:tblGrid>
                <a:gridCol w="367906">
                  <a:extLst>
                    <a:ext uri="{9D8B030D-6E8A-4147-A177-3AD203B41FA5}">
                      <a16:colId xmlns:a16="http://schemas.microsoft.com/office/drawing/2014/main" val="692118459"/>
                    </a:ext>
                  </a:extLst>
                </a:gridCol>
                <a:gridCol w="864973">
                  <a:extLst>
                    <a:ext uri="{9D8B030D-6E8A-4147-A177-3AD203B41FA5}">
                      <a16:colId xmlns:a16="http://schemas.microsoft.com/office/drawing/2014/main" val="489640232"/>
                    </a:ext>
                  </a:extLst>
                </a:gridCol>
                <a:gridCol w="803189">
                  <a:extLst>
                    <a:ext uri="{9D8B030D-6E8A-4147-A177-3AD203B41FA5}">
                      <a16:colId xmlns:a16="http://schemas.microsoft.com/office/drawing/2014/main" val="1552668067"/>
                    </a:ext>
                  </a:extLst>
                </a:gridCol>
                <a:gridCol w="506627">
                  <a:extLst>
                    <a:ext uri="{9D8B030D-6E8A-4147-A177-3AD203B41FA5}">
                      <a16:colId xmlns:a16="http://schemas.microsoft.com/office/drawing/2014/main" val="76213835"/>
                    </a:ext>
                  </a:extLst>
                </a:gridCol>
                <a:gridCol w="889687">
                  <a:extLst>
                    <a:ext uri="{9D8B030D-6E8A-4147-A177-3AD203B41FA5}">
                      <a16:colId xmlns:a16="http://schemas.microsoft.com/office/drawing/2014/main" val="69030182"/>
                    </a:ext>
                  </a:extLst>
                </a:gridCol>
                <a:gridCol w="556054">
                  <a:extLst>
                    <a:ext uri="{9D8B030D-6E8A-4147-A177-3AD203B41FA5}">
                      <a16:colId xmlns:a16="http://schemas.microsoft.com/office/drawing/2014/main" val="819687033"/>
                    </a:ext>
                  </a:extLst>
                </a:gridCol>
                <a:gridCol w="716692">
                  <a:extLst>
                    <a:ext uri="{9D8B030D-6E8A-4147-A177-3AD203B41FA5}">
                      <a16:colId xmlns:a16="http://schemas.microsoft.com/office/drawing/2014/main" val="4182985029"/>
                    </a:ext>
                  </a:extLst>
                </a:gridCol>
                <a:gridCol w="877330">
                  <a:extLst>
                    <a:ext uri="{9D8B030D-6E8A-4147-A177-3AD203B41FA5}">
                      <a16:colId xmlns:a16="http://schemas.microsoft.com/office/drawing/2014/main" val="2870322836"/>
                    </a:ext>
                  </a:extLst>
                </a:gridCol>
              </a:tblGrid>
              <a:tr h="370840">
                <a:tc>
                  <a:txBody>
                    <a:bodyPr/>
                    <a:lstStyle/>
                    <a:p>
                      <a:r>
                        <a:rPr lang="en-JP"/>
                        <a:t>id</a:t>
                      </a:r>
                    </a:p>
                  </a:txBody>
                  <a:tcPr/>
                </a:tc>
                <a:tc>
                  <a:txBody>
                    <a:bodyPr/>
                    <a:lstStyle/>
                    <a:p>
                      <a:r>
                        <a:rPr lang="en-US"/>
                        <a:t>E</a:t>
                      </a:r>
                      <a:r>
                        <a:rPr lang="en-JP"/>
                        <a:t>xit_id</a:t>
                      </a:r>
                    </a:p>
                  </a:txBody>
                  <a:tcPr/>
                </a:tc>
                <a:tc>
                  <a:txBody>
                    <a:bodyPr/>
                    <a:lstStyle/>
                    <a:p>
                      <a:r>
                        <a:rPr lang="en-JP"/>
                        <a:t>Exit_N</a:t>
                      </a:r>
                    </a:p>
                  </a:txBody>
                  <a:tcPr/>
                </a:tc>
                <a:tc>
                  <a:txBody>
                    <a:bodyPr/>
                    <a:lstStyle/>
                    <a:p>
                      <a:r>
                        <a:rPr lang="en-JP"/>
                        <a:t>Vis</a:t>
                      </a:r>
                    </a:p>
                  </a:txBody>
                  <a:tcPr/>
                </a:tc>
                <a:tc>
                  <a:txBody>
                    <a:bodyPr/>
                    <a:lstStyle/>
                    <a:p>
                      <a:r>
                        <a:rPr lang="en-JP" dirty="0"/>
                        <a:t>Dist</a:t>
                      </a:r>
                    </a:p>
                  </a:txBody>
                  <a:tcPr/>
                </a:tc>
                <a:tc>
                  <a:txBody>
                    <a:bodyPr/>
                    <a:lstStyle/>
                    <a:p>
                      <a:r>
                        <a:rPr lang="en-JP"/>
                        <a:t>F_N</a:t>
                      </a:r>
                    </a:p>
                  </a:txBody>
                  <a:tcPr/>
                </a:tc>
                <a:tc>
                  <a:txBody>
                    <a:bodyPr/>
                    <a:lstStyle/>
                    <a:p>
                      <a:r>
                        <a:rPr lang="en-JP" dirty="0"/>
                        <a:t>Cong</a:t>
                      </a:r>
                    </a:p>
                  </a:txBody>
                  <a:tcPr/>
                </a:tc>
                <a:tc>
                  <a:txBody>
                    <a:bodyPr/>
                    <a:lstStyle/>
                    <a:p>
                      <a:r>
                        <a:rPr lang="en-JP" dirty="0"/>
                        <a:t>Choice</a:t>
                      </a:r>
                    </a:p>
                  </a:txBody>
                  <a:tcPr/>
                </a:tc>
                <a:extLst>
                  <a:ext uri="{0D108BD9-81ED-4DB2-BD59-A6C34878D82A}">
                    <a16:rowId xmlns:a16="http://schemas.microsoft.com/office/drawing/2014/main" val="1319401144"/>
                  </a:ext>
                </a:extLst>
              </a:tr>
              <a:tr h="370840">
                <a:tc>
                  <a:txBody>
                    <a:bodyPr/>
                    <a:lstStyle/>
                    <a:p>
                      <a:r>
                        <a:rPr lang="en-JP"/>
                        <a:t>1</a:t>
                      </a:r>
                    </a:p>
                  </a:txBody>
                  <a:tcPr/>
                </a:tc>
                <a:tc>
                  <a:txBody>
                    <a:bodyPr/>
                    <a:lstStyle/>
                    <a:p>
                      <a:r>
                        <a:rPr lang="en-JP"/>
                        <a:t>1</a:t>
                      </a:r>
                    </a:p>
                  </a:txBody>
                  <a:tcPr/>
                </a:tc>
                <a:tc>
                  <a:txBody>
                    <a:bodyPr/>
                    <a:lstStyle/>
                    <a:p>
                      <a:r>
                        <a:rPr lang="en-JP"/>
                        <a:t>4</a:t>
                      </a:r>
                    </a:p>
                  </a:txBody>
                  <a:tcPr/>
                </a:tc>
                <a:tc>
                  <a:txBody>
                    <a:bodyPr/>
                    <a:lstStyle/>
                    <a:p>
                      <a:r>
                        <a:rPr lang="en-JP"/>
                        <a:t>T</a:t>
                      </a:r>
                    </a:p>
                  </a:txBody>
                  <a:tcPr/>
                </a:tc>
                <a:tc>
                  <a:txBody>
                    <a:bodyPr/>
                    <a:lstStyle/>
                    <a:p>
                      <a:r>
                        <a:rPr lang="en-JP"/>
                        <a:t>11.082</a:t>
                      </a:r>
                    </a:p>
                  </a:txBody>
                  <a:tcPr/>
                </a:tc>
                <a:tc>
                  <a:txBody>
                    <a:bodyPr/>
                    <a:lstStyle/>
                    <a:p>
                      <a:r>
                        <a:rPr lang="en-JP"/>
                        <a:t>3</a:t>
                      </a:r>
                    </a:p>
                  </a:txBody>
                  <a:tcPr/>
                </a:tc>
                <a:tc>
                  <a:txBody>
                    <a:bodyPr/>
                    <a:lstStyle/>
                    <a:p>
                      <a:r>
                        <a:rPr lang="en-JP"/>
                        <a:t>4</a:t>
                      </a:r>
                    </a:p>
                  </a:txBody>
                  <a:tcPr/>
                </a:tc>
                <a:tc>
                  <a:txBody>
                    <a:bodyPr/>
                    <a:lstStyle/>
                    <a:p>
                      <a:r>
                        <a:rPr lang="en-JP"/>
                        <a:t>F</a:t>
                      </a:r>
                    </a:p>
                  </a:txBody>
                  <a:tcPr/>
                </a:tc>
                <a:extLst>
                  <a:ext uri="{0D108BD9-81ED-4DB2-BD59-A6C34878D82A}">
                    <a16:rowId xmlns:a16="http://schemas.microsoft.com/office/drawing/2014/main" val="4015858591"/>
                  </a:ext>
                </a:extLst>
              </a:tr>
              <a:tr h="370840">
                <a:tc>
                  <a:txBody>
                    <a:bodyPr/>
                    <a:lstStyle/>
                    <a:p>
                      <a:r>
                        <a:rPr lang="en-JP"/>
                        <a:t>1</a:t>
                      </a:r>
                    </a:p>
                  </a:txBody>
                  <a:tcPr/>
                </a:tc>
                <a:tc>
                  <a:txBody>
                    <a:bodyPr/>
                    <a:lstStyle/>
                    <a:p>
                      <a:r>
                        <a:rPr lang="en-JP"/>
                        <a:t>2</a:t>
                      </a:r>
                    </a:p>
                  </a:txBody>
                  <a:tcPr/>
                </a:tc>
                <a:tc>
                  <a:txBody>
                    <a:bodyPr/>
                    <a:lstStyle/>
                    <a:p>
                      <a:r>
                        <a:rPr lang="en-JP"/>
                        <a:t>4</a:t>
                      </a:r>
                    </a:p>
                  </a:txBody>
                  <a:tcPr/>
                </a:tc>
                <a:tc>
                  <a:txBody>
                    <a:bodyPr/>
                    <a:lstStyle/>
                    <a:p>
                      <a:r>
                        <a:rPr lang="en-JP"/>
                        <a:t>F</a:t>
                      </a:r>
                    </a:p>
                  </a:txBody>
                  <a:tcPr/>
                </a:tc>
                <a:tc>
                  <a:txBody>
                    <a:bodyPr/>
                    <a:lstStyle/>
                    <a:p>
                      <a:r>
                        <a:rPr lang="en-JP"/>
                        <a:t>11.203</a:t>
                      </a:r>
                    </a:p>
                  </a:txBody>
                  <a:tcPr/>
                </a:tc>
                <a:tc>
                  <a:txBody>
                    <a:bodyPr/>
                    <a:lstStyle/>
                    <a:p>
                      <a:r>
                        <a:rPr lang="en-JP"/>
                        <a:t>5</a:t>
                      </a:r>
                    </a:p>
                  </a:txBody>
                  <a:tcPr/>
                </a:tc>
                <a:tc>
                  <a:txBody>
                    <a:bodyPr/>
                    <a:lstStyle/>
                    <a:p>
                      <a:r>
                        <a:rPr lang="en-JP"/>
                        <a:t>9</a:t>
                      </a:r>
                    </a:p>
                  </a:txBody>
                  <a:tcPr/>
                </a:tc>
                <a:tc>
                  <a:txBody>
                    <a:bodyPr/>
                    <a:lstStyle/>
                    <a:p>
                      <a:r>
                        <a:rPr lang="en-JP"/>
                        <a:t>F</a:t>
                      </a:r>
                    </a:p>
                  </a:txBody>
                  <a:tcPr/>
                </a:tc>
                <a:extLst>
                  <a:ext uri="{0D108BD9-81ED-4DB2-BD59-A6C34878D82A}">
                    <a16:rowId xmlns:a16="http://schemas.microsoft.com/office/drawing/2014/main" val="1399760166"/>
                  </a:ext>
                </a:extLst>
              </a:tr>
              <a:tr h="370840">
                <a:tc>
                  <a:txBody>
                    <a:bodyPr/>
                    <a:lstStyle/>
                    <a:p>
                      <a:r>
                        <a:rPr lang="en-JP"/>
                        <a:t>1</a:t>
                      </a:r>
                    </a:p>
                  </a:txBody>
                  <a:tcPr/>
                </a:tc>
                <a:tc>
                  <a:txBody>
                    <a:bodyPr/>
                    <a:lstStyle/>
                    <a:p>
                      <a:r>
                        <a:rPr lang="en-JP"/>
                        <a:t>3</a:t>
                      </a:r>
                    </a:p>
                  </a:txBody>
                  <a:tcPr/>
                </a:tc>
                <a:tc>
                  <a:txBody>
                    <a:bodyPr/>
                    <a:lstStyle/>
                    <a:p>
                      <a:r>
                        <a:rPr lang="en-JP"/>
                        <a:t>4</a:t>
                      </a:r>
                    </a:p>
                  </a:txBody>
                  <a:tcPr/>
                </a:tc>
                <a:tc>
                  <a:txBody>
                    <a:bodyPr/>
                    <a:lstStyle/>
                    <a:p>
                      <a:r>
                        <a:rPr lang="en-JP"/>
                        <a:t>F</a:t>
                      </a:r>
                    </a:p>
                  </a:txBody>
                  <a:tcPr/>
                </a:tc>
                <a:tc>
                  <a:txBody>
                    <a:bodyPr/>
                    <a:lstStyle/>
                    <a:p>
                      <a:r>
                        <a:rPr lang="en-JP"/>
                        <a:t>13.198</a:t>
                      </a:r>
                    </a:p>
                  </a:txBody>
                  <a:tcPr/>
                </a:tc>
                <a:tc>
                  <a:txBody>
                    <a:bodyPr/>
                    <a:lstStyle/>
                    <a:p>
                      <a:r>
                        <a:rPr lang="en-JP"/>
                        <a:t>1</a:t>
                      </a:r>
                    </a:p>
                  </a:txBody>
                  <a:tcPr/>
                </a:tc>
                <a:tc>
                  <a:txBody>
                    <a:bodyPr/>
                    <a:lstStyle/>
                    <a:p>
                      <a:r>
                        <a:rPr lang="en-JP"/>
                        <a:t>2</a:t>
                      </a:r>
                    </a:p>
                  </a:txBody>
                  <a:tcPr/>
                </a:tc>
                <a:tc>
                  <a:txBody>
                    <a:bodyPr/>
                    <a:lstStyle/>
                    <a:p>
                      <a:r>
                        <a:rPr lang="en-JP"/>
                        <a:t>T</a:t>
                      </a:r>
                    </a:p>
                  </a:txBody>
                  <a:tcPr/>
                </a:tc>
                <a:extLst>
                  <a:ext uri="{0D108BD9-81ED-4DB2-BD59-A6C34878D82A}">
                    <a16:rowId xmlns:a16="http://schemas.microsoft.com/office/drawing/2014/main" val="1768980161"/>
                  </a:ext>
                </a:extLst>
              </a:tr>
              <a:tr h="370840">
                <a:tc>
                  <a:txBody>
                    <a:bodyPr/>
                    <a:lstStyle/>
                    <a:p>
                      <a:r>
                        <a:rPr lang="en-JP"/>
                        <a:t>1</a:t>
                      </a:r>
                    </a:p>
                  </a:txBody>
                  <a:tcPr/>
                </a:tc>
                <a:tc>
                  <a:txBody>
                    <a:bodyPr/>
                    <a:lstStyle/>
                    <a:p>
                      <a:r>
                        <a:rPr lang="en-JP"/>
                        <a:t>4</a:t>
                      </a:r>
                    </a:p>
                  </a:txBody>
                  <a:tcPr/>
                </a:tc>
                <a:tc>
                  <a:txBody>
                    <a:bodyPr/>
                    <a:lstStyle/>
                    <a:p>
                      <a:r>
                        <a:rPr lang="en-JP"/>
                        <a:t>4</a:t>
                      </a:r>
                    </a:p>
                  </a:txBody>
                  <a:tcPr/>
                </a:tc>
                <a:tc>
                  <a:txBody>
                    <a:bodyPr/>
                    <a:lstStyle/>
                    <a:p>
                      <a:r>
                        <a:rPr lang="en-JP"/>
                        <a:t>T</a:t>
                      </a:r>
                    </a:p>
                  </a:txBody>
                  <a:tcPr/>
                </a:tc>
                <a:tc>
                  <a:txBody>
                    <a:bodyPr/>
                    <a:lstStyle/>
                    <a:p>
                      <a:r>
                        <a:rPr lang="en-JP"/>
                        <a:t>14.231</a:t>
                      </a:r>
                    </a:p>
                  </a:txBody>
                  <a:tcPr/>
                </a:tc>
                <a:tc>
                  <a:txBody>
                    <a:bodyPr/>
                    <a:lstStyle/>
                    <a:p>
                      <a:r>
                        <a:rPr lang="en-JP"/>
                        <a:t>4</a:t>
                      </a:r>
                    </a:p>
                  </a:txBody>
                  <a:tcPr/>
                </a:tc>
                <a:tc>
                  <a:txBody>
                    <a:bodyPr/>
                    <a:lstStyle/>
                    <a:p>
                      <a:r>
                        <a:rPr lang="en-JP"/>
                        <a:t>7</a:t>
                      </a:r>
                    </a:p>
                  </a:txBody>
                  <a:tcPr/>
                </a:tc>
                <a:tc>
                  <a:txBody>
                    <a:bodyPr/>
                    <a:lstStyle/>
                    <a:p>
                      <a:r>
                        <a:rPr lang="en-JP" dirty="0"/>
                        <a:t>F</a:t>
                      </a:r>
                    </a:p>
                  </a:txBody>
                  <a:tcPr/>
                </a:tc>
                <a:extLst>
                  <a:ext uri="{0D108BD9-81ED-4DB2-BD59-A6C34878D82A}">
                    <a16:rowId xmlns:a16="http://schemas.microsoft.com/office/drawing/2014/main" val="195286458"/>
                  </a:ext>
                </a:extLst>
              </a:tr>
            </a:tbl>
          </a:graphicData>
        </a:graphic>
      </p:graphicFrame>
      <p:sp>
        <p:nvSpPr>
          <p:cNvPr id="9" name="Rectangle 8"/>
          <p:cNvSpPr/>
          <p:nvPr/>
        </p:nvSpPr>
        <p:spPr>
          <a:xfrm>
            <a:off x="725210" y="3880972"/>
            <a:ext cx="3408680" cy="584775"/>
          </a:xfrm>
          <a:prstGeom prst="rect">
            <a:avLst/>
          </a:prstGeom>
        </p:spPr>
        <p:txBody>
          <a:bodyPr wrap="square">
            <a:spAutoFit/>
          </a:bodyPr>
          <a:lstStyle/>
          <a:p>
            <a:pPr marL="285750" indent="-285750">
              <a:buFont typeface="Wingdings" panose="05000000000000000000" pitchFamily="2" charset="2"/>
              <a:buChar char="§"/>
            </a:pPr>
            <a:r>
              <a:rPr lang="en-US" sz="1600" err="1"/>
              <a:t>Dist</a:t>
            </a:r>
            <a:r>
              <a:rPr lang="en-US" sz="1600"/>
              <a:t>: Distance</a:t>
            </a:r>
          </a:p>
          <a:p>
            <a:pPr marL="285750" indent="-285750">
              <a:buFont typeface="Wingdings" panose="05000000000000000000" pitchFamily="2" charset="2"/>
              <a:buChar char="§"/>
            </a:pPr>
            <a:r>
              <a:rPr lang="en-US" sz="1600"/>
              <a:t>Vis: Visibility of the exit</a:t>
            </a:r>
          </a:p>
        </p:txBody>
      </p:sp>
      <p:sp>
        <p:nvSpPr>
          <p:cNvPr id="10" name="Rectangle 9"/>
          <p:cNvSpPr/>
          <p:nvPr/>
        </p:nvSpPr>
        <p:spPr>
          <a:xfrm>
            <a:off x="4827924" y="3880971"/>
            <a:ext cx="4021435" cy="584775"/>
          </a:xfrm>
          <a:prstGeom prst="rect">
            <a:avLst/>
          </a:prstGeom>
        </p:spPr>
        <p:txBody>
          <a:bodyPr wrap="square">
            <a:spAutoFit/>
          </a:bodyPr>
          <a:lstStyle/>
          <a:p>
            <a:pPr marL="285750" indent="-285750">
              <a:buFont typeface="Wingdings" panose="05000000000000000000" pitchFamily="2" charset="2"/>
              <a:buChar char="§"/>
            </a:pPr>
            <a:r>
              <a:rPr lang="en-US" sz="1600"/>
              <a:t>Cong: Number of pedestrians at exit</a:t>
            </a:r>
          </a:p>
          <a:p>
            <a:pPr marL="285750" indent="-285750">
              <a:buFont typeface="Wingdings" panose="05000000000000000000" pitchFamily="2" charset="2"/>
              <a:buChar char="§"/>
            </a:pPr>
            <a:r>
              <a:rPr lang="en-US" sz="1600"/>
              <a:t>F_N: Number of selections</a:t>
            </a:r>
          </a:p>
        </p:txBody>
      </p:sp>
      <p:sp>
        <p:nvSpPr>
          <p:cNvPr id="11" name="Rectangle 10">
            <a:extLst>
              <a:ext uri="{FF2B5EF4-FFF2-40B4-BE49-F238E27FC236}">
                <a16:creationId xmlns:a16="http://schemas.microsoft.com/office/drawing/2014/main" id="{A5CCA51E-6D61-B245-B718-895584833DB8}"/>
              </a:ext>
            </a:extLst>
          </p:cNvPr>
          <p:cNvSpPr/>
          <p:nvPr/>
        </p:nvSpPr>
        <p:spPr>
          <a:xfrm>
            <a:off x="299720" y="6392755"/>
            <a:ext cx="7893304" cy="430887"/>
          </a:xfrm>
          <a:prstGeom prst="rect">
            <a:avLst/>
          </a:prstGeom>
        </p:spPr>
        <p:txBody>
          <a:bodyPr wrap="square">
            <a:spAutoFit/>
          </a:bodyPr>
          <a:lstStyle/>
          <a:p>
            <a:r>
              <a:rPr lang="en-US" sz="1100" dirty="0">
                <a:latin typeface="Times New Roman" panose="02020603050405020304" pitchFamily="18" charset="0"/>
                <a:cs typeface="Times New Roman" panose="02020603050405020304" pitchFamily="18" charset="0"/>
              </a:rPr>
              <a:t>[1] </a:t>
            </a:r>
            <a:r>
              <a:rPr lang="en-US" sz="1100" dirty="0" err="1">
                <a:latin typeface="Times New Roman" panose="02020603050405020304" pitchFamily="18" charset="0"/>
                <a:cs typeface="Times New Roman" panose="02020603050405020304" pitchFamily="18" charset="0"/>
              </a:rPr>
              <a:t>Haghani</a:t>
            </a:r>
            <a:r>
              <a:rPr lang="en-US" sz="1100" dirty="0">
                <a:latin typeface="Times New Roman" panose="02020603050405020304" pitchFamily="18" charset="0"/>
                <a:cs typeface="Times New Roman" panose="02020603050405020304" pitchFamily="18" charset="0"/>
              </a:rPr>
              <a:t>, M., &amp; </a:t>
            </a:r>
            <a:r>
              <a:rPr lang="en-US" sz="1100" dirty="0" err="1">
                <a:latin typeface="Times New Roman" panose="02020603050405020304" pitchFamily="18" charset="0"/>
                <a:cs typeface="Times New Roman" panose="02020603050405020304" pitchFamily="18" charset="0"/>
              </a:rPr>
              <a:t>Sarvi</a:t>
            </a:r>
            <a:r>
              <a:rPr lang="en-US" sz="1100" dirty="0">
                <a:latin typeface="Times New Roman" panose="02020603050405020304" pitchFamily="18" charset="0"/>
                <a:cs typeface="Times New Roman" panose="02020603050405020304" pitchFamily="18" charset="0"/>
              </a:rPr>
              <a:t>, M. (2017). Stated and revealed exit choices of pedestrian crowd evacuees. Transportation Research Part B: Methodological, 95, 238-259.</a:t>
            </a:r>
          </a:p>
        </p:txBody>
      </p:sp>
      <p:sp>
        <p:nvSpPr>
          <p:cNvPr id="4" name="Rectangle 3">
            <a:extLst>
              <a:ext uri="{FF2B5EF4-FFF2-40B4-BE49-F238E27FC236}">
                <a16:creationId xmlns:a16="http://schemas.microsoft.com/office/drawing/2014/main" id="{91068012-E5EC-EF48-B3CC-15A963756E55}"/>
              </a:ext>
            </a:extLst>
          </p:cNvPr>
          <p:cNvSpPr/>
          <p:nvPr/>
        </p:nvSpPr>
        <p:spPr>
          <a:xfrm>
            <a:off x="6307668" y="5763457"/>
            <a:ext cx="2729652" cy="523220"/>
          </a:xfrm>
          <a:prstGeom prst="rect">
            <a:avLst/>
          </a:prstGeom>
        </p:spPr>
        <p:txBody>
          <a:bodyPr wrap="square">
            <a:spAutoFit/>
          </a:bodyPr>
          <a:lstStyle/>
          <a:p>
            <a:r>
              <a:rPr lang="en-US" altLang="zh-CN" sz="1400" dirty="0"/>
              <a:t>Sample of single record of pedestrian (ID: 1) exit choice</a:t>
            </a:r>
            <a:endParaRPr lang="en-JP" altLang="zh-CN" sz="1400" dirty="0"/>
          </a:p>
        </p:txBody>
      </p:sp>
    </p:spTree>
    <p:extLst>
      <p:ext uri="{BB962C8B-B14F-4D97-AF65-F5344CB8AC3E}">
        <p14:creationId xmlns:p14="http://schemas.microsoft.com/office/powerpoint/2010/main" val="913500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C71771-2EAD-7C46-A656-AA329DA591AF}"/>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tactical layer</a:t>
            </a:r>
          </a:p>
        </p:txBody>
      </p:sp>
      <p:sp>
        <p:nvSpPr>
          <p:cNvPr id="5" name="Slide Number Placeholder 4"/>
          <p:cNvSpPr>
            <a:spLocks noGrp="1"/>
          </p:cNvSpPr>
          <p:nvPr>
            <p:ph type="sldNum" sz="quarter" idx="12"/>
          </p:nvPr>
        </p:nvSpPr>
        <p:spPr/>
        <p:txBody>
          <a:bodyPr/>
          <a:lstStyle/>
          <a:p>
            <a:fld id="{94031A2B-61D4-418F-8DA4-0AE2E050AA01}" type="slidenum">
              <a:rPr lang="en-US" smtClean="0"/>
              <a:t>35</a:t>
            </a:fld>
            <a:endParaRPr lang="en-US"/>
          </a:p>
        </p:txBody>
      </p:sp>
      <p:sp>
        <p:nvSpPr>
          <p:cNvPr id="6" name="Rectangle 5">
            <a:extLst>
              <a:ext uri="{FF2B5EF4-FFF2-40B4-BE49-F238E27FC236}">
                <a16:creationId xmlns:a16="http://schemas.microsoft.com/office/drawing/2014/main" id="{4AF43D51-F547-3349-9605-133E1EB1323D}"/>
              </a:ext>
            </a:extLst>
          </p:cNvPr>
          <p:cNvSpPr/>
          <p:nvPr/>
        </p:nvSpPr>
        <p:spPr>
          <a:xfrm>
            <a:off x="193040" y="1505466"/>
            <a:ext cx="2236510" cy="369332"/>
          </a:xfrm>
          <a:prstGeom prst="rect">
            <a:avLst/>
          </a:prstGeom>
        </p:spPr>
        <p:txBody>
          <a:bodyPr wrap="none">
            <a:spAutoFit/>
          </a:bodyPr>
          <a:lstStyle/>
          <a:p>
            <a:r>
              <a:rPr lang="fr-FR">
                <a:effectLst/>
                <a:latin typeface="Helvetica" pitchFamily="2" charset="0"/>
              </a:rPr>
              <a:t>Class</a:t>
            </a:r>
            <a:r>
              <a:rPr lang="fr-FR">
                <a:latin typeface="Helvetica" pitchFamily="2" charset="0"/>
              </a:rPr>
              <a:t>ification model</a:t>
            </a:r>
            <a:endParaRPr lang="en-US">
              <a:effectLst/>
              <a:latin typeface="Helvetica" pitchFamily="2" charset="0"/>
            </a:endParaRPr>
          </a:p>
        </p:txBody>
      </p:sp>
      <p:sp>
        <p:nvSpPr>
          <p:cNvPr id="7" name="Rectangle 6"/>
          <p:cNvSpPr/>
          <p:nvPr/>
        </p:nvSpPr>
        <p:spPr>
          <a:xfrm>
            <a:off x="299720" y="1874798"/>
            <a:ext cx="8630920" cy="2554545"/>
          </a:xfrm>
          <a:prstGeom prst="rect">
            <a:avLst/>
          </a:prstGeom>
        </p:spPr>
        <p:txBody>
          <a:bodyPr wrap="square">
            <a:spAutoFit/>
          </a:bodyPr>
          <a:lstStyle/>
          <a:p>
            <a:pPr marL="285750" indent="-285750" algn="just">
              <a:buFont typeface="Wingdings" panose="05000000000000000000" pitchFamily="2" charset="2"/>
              <a:buChar char="Ø"/>
            </a:pPr>
            <a:r>
              <a:rPr lang="en-US" sz="1600" dirty="0"/>
              <a:t>Model training by the data from previous study [1]</a:t>
            </a:r>
          </a:p>
          <a:p>
            <a:pPr lvl="1" algn="just"/>
            <a:r>
              <a:rPr lang="en-US" sz="1600" dirty="0" err="1"/>
              <a:t>Adaboost</a:t>
            </a:r>
            <a:r>
              <a:rPr lang="en-US" sz="1600" dirty="0"/>
              <a:t> (ADB): number of estimators = 100</a:t>
            </a:r>
          </a:p>
          <a:p>
            <a:pPr lvl="1" algn="just"/>
            <a:r>
              <a:rPr lang="en-US" sz="1600" dirty="0"/>
              <a:t>Bagging: max samples=0.5, max features=0.5</a:t>
            </a:r>
          </a:p>
          <a:p>
            <a:pPr lvl="1" algn="just"/>
            <a:r>
              <a:rPr lang="en-US" sz="1600" dirty="0"/>
              <a:t>Decision Tree (DT): criterion = </a:t>
            </a:r>
            <a:r>
              <a:rPr lang="en-US" sz="1600" dirty="0" err="1"/>
              <a:t>gini</a:t>
            </a:r>
            <a:r>
              <a:rPr lang="en-US" sz="1600" dirty="0"/>
              <a:t>; max depth = 4; min split = 8</a:t>
            </a:r>
          </a:p>
          <a:p>
            <a:pPr lvl="1" algn="just"/>
            <a:r>
              <a:rPr lang="en-US" sz="1600" dirty="0"/>
              <a:t>Gradient Boosting </a:t>
            </a:r>
            <a:r>
              <a:rPr lang="en-US" sz="1600" dirty="0" err="1"/>
              <a:t>Decison</a:t>
            </a:r>
            <a:r>
              <a:rPr lang="en-US" sz="1600" dirty="0"/>
              <a:t> Tree (GBDT): number of estimators = 200</a:t>
            </a:r>
          </a:p>
          <a:p>
            <a:pPr lvl="1" algn="just"/>
            <a:r>
              <a:rPr lang="en-US" sz="1600" dirty="0"/>
              <a:t>K-Nearest Neighbor (KNN): number of neighbors to use by default for </a:t>
            </a:r>
            <a:r>
              <a:rPr lang="en-US" sz="1600" dirty="0" err="1"/>
              <a:t>kneighbors</a:t>
            </a:r>
            <a:r>
              <a:rPr lang="en-US" sz="1600" dirty="0"/>
              <a:t> queries = 5</a:t>
            </a:r>
          </a:p>
          <a:p>
            <a:pPr lvl="1" algn="just"/>
            <a:r>
              <a:rPr lang="en-US" sz="1600" dirty="0"/>
              <a:t>Logistic Regression (LR): Penalty = 12</a:t>
            </a:r>
          </a:p>
          <a:p>
            <a:pPr lvl="1" algn="just"/>
            <a:r>
              <a:rPr lang="en-US" sz="1600" dirty="0"/>
              <a:t>Multi-Layer Perception (MLP): hidden layers = 2; hidden layer size = (5,2); max </a:t>
            </a:r>
            <a:r>
              <a:rPr lang="en-US" sz="1600" dirty="0" err="1"/>
              <a:t>iter</a:t>
            </a:r>
            <a:r>
              <a:rPr lang="en-US" sz="1600" dirty="0"/>
              <a:t>=1000</a:t>
            </a:r>
          </a:p>
          <a:p>
            <a:pPr lvl="1" algn="just"/>
            <a:r>
              <a:rPr lang="en-US" sz="1600" dirty="0"/>
              <a:t>Random Forest (RF): criterion = </a:t>
            </a:r>
            <a:r>
              <a:rPr lang="en-US" sz="1600" dirty="0" err="1"/>
              <a:t>gini</a:t>
            </a:r>
            <a:r>
              <a:rPr lang="en-US" sz="1600" dirty="0"/>
              <a:t>; number of trees in the forest = 8</a:t>
            </a:r>
          </a:p>
          <a:p>
            <a:pPr lvl="1" algn="just"/>
            <a:r>
              <a:rPr lang="en-US" sz="1600" dirty="0"/>
              <a:t>Support Vector Machine (SVM): C penalty = 8; kernel = </a:t>
            </a:r>
            <a:r>
              <a:rPr lang="en-US" sz="1600" dirty="0" err="1"/>
              <a:t>rbf</a:t>
            </a:r>
            <a:r>
              <a:rPr lang="en-US" sz="1600" dirty="0"/>
              <a:t>; probability = True Feature selection</a:t>
            </a:r>
          </a:p>
        </p:txBody>
      </p:sp>
      <p:sp>
        <p:nvSpPr>
          <p:cNvPr id="8" name="Rectangle 7">
            <a:extLst>
              <a:ext uri="{FF2B5EF4-FFF2-40B4-BE49-F238E27FC236}">
                <a16:creationId xmlns:a16="http://schemas.microsoft.com/office/drawing/2014/main" id="{6199E1ED-4EF1-4445-BE0A-138BA40C5EC1}"/>
              </a:ext>
            </a:extLst>
          </p:cNvPr>
          <p:cNvSpPr/>
          <p:nvPr/>
        </p:nvSpPr>
        <p:spPr>
          <a:xfrm>
            <a:off x="6074878" y="5304036"/>
            <a:ext cx="2855762" cy="738664"/>
          </a:xfrm>
          <a:prstGeom prst="rect">
            <a:avLst/>
          </a:prstGeom>
        </p:spPr>
        <p:txBody>
          <a:bodyPr wrap="square">
            <a:spAutoFit/>
          </a:bodyPr>
          <a:lstStyle/>
          <a:p>
            <a:r>
              <a:rPr lang="en-US" sz="1400" dirty="0"/>
              <a:t>Overview of the variables distribution of the experimental data [1,2]</a:t>
            </a:r>
            <a:endParaRPr lang="en-JP" sz="1400" dirty="0"/>
          </a:p>
        </p:txBody>
      </p:sp>
      <p:pic>
        <p:nvPicPr>
          <p:cNvPr id="9" name="Picture 8" descr="Chart, histogram&#10;&#10;Description automatically generated">
            <a:extLst>
              <a:ext uri="{FF2B5EF4-FFF2-40B4-BE49-F238E27FC236}">
                <a16:creationId xmlns:a16="http://schemas.microsoft.com/office/drawing/2014/main" id="{65B26D63-E608-E943-B983-51815C6AA3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720" y="4369183"/>
            <a:ext cx="1828800" cy="1828800"/>
          </a:xfrm>
          <a:prstGeom prst="rect">
            <a:avLst/>
          </a:prstGeom>
        </p:spPr>
      </p:pic>
      <p:pic>
        <p:nvPicPr>
          <p:cNvPr id="10" name="Picture 9" descr="Chart, histogram&#10;&#10;Description automatically generated">
            <a:extLst>
              <a:ext uri="{FF2B5EF4-FFF2-40B4-BE49-F238E27FC236}">
                <a16:creationId xmlns:a16="http://schemas.microsoft.com/office/drawing/2014/main" id="{D4A98EF2-0CB5-0A48-9824-F7112AED1D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5200" y="4369183"/>
            <a:ext cx="1828800" cy="1828800"/>
          </a:xfrm>
          <a:prstGeom prst="rect">
            <a:avLst/>
          </a:prstGeom>
        </p:spPr>
      </p:pic>
      <p:pic>
        <p:nvPicPr>
          <p:cNvPr id="11" name="Picture 10" descr="Chart, histogram&#10;&#10;Description automatically generated">
            <a:extLst>
              <a:ext uri="{FF2B5EF4-FFF2-40B4-BE49-F238E27FC236}">
                <a16:creationId xmlns:a16="http://schemas.microsoft.com/office/drawing/2014/main" id="{AA329860-C02E-2240-A6BE-22862EA4A2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1699" y="4384892"/>
            <a:ext cx="1828800" cy="1828800"/>
          </a:xfrm>
          <a:prstGeom prst="rect">
            <a:avLst/>
          </a:prstGeom>
        </p:spPr>
      </p:pic>
      <p:sp>
        <p:nvSpPr>
          <p:cNvPr id="13" name="Rectangle 12">
            <a:extLst>
              <a:ext uri="{FF2B5EF4-FFF2-40B4-BE49-F238E27FC236}">
                <a16:creationId xmlns:a16="http://schemas.microsoft.com/office/drawing/2014/main" id="{A5CCA51E-6D61-B245-B718-895584833DB8}"/>
              </a:ext>
            </a:extLst>
          </p:cNvPr>
          <p:cNvSpPr/>
          <p:nvPr/>
        </p:nvSpPr>
        <p:spPr>
          <a:xfrm>
            <a:off x="7084" y="6141500"/>
            <a:ext cx="9144000" cy="577081"/>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[1]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(2017). Stated and revealed exit choices of pedestrian crowd evacuees. Transportation Research Part B: Methodological, 95, 238-259.</a:t>
            </a:r>
          </a:p>
          <a:p>
            <a:r>
              <a:rPr lang="en-US" sz="1050" dirty="0">
                <a:latin typeface="Times New Roman" panose="02020603050405020304" pitchFamily="18" charset="0"/>
                <a:cs typeface="Times New Roman" panose="02020603050405020304" pitchFamily="18" charset="0"/>
              </a:rPr>
              <a:t>[2]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(2018). Hypothetical bias and decision-rule effect in modelling discrete directional choices. Transportation Research Part A: Policy and Practice, 116, 361-388.</a:t>
            </a:r>
          </a:p>
        </p:txBody>
      </p:sp>
    </p:spTree>
    <p:extLst>
      <p:ext uri="{BB962C8B-B14F-4D97-AF65-F5344CB8AC3E}">
        <p14:creationId xmlns:p14="http://schemas.microsoft.com/office/powerpoint/2010/main" val="3055097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5C71771-2EAD-7C46-A656-AA329DA591AF}"/>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tactical layer</a:t>
            </a:r>
          </a:p>
        </p:txBody>
      </p:sp>
      <p:sp>
        <p:nvSpPr>
          <p:cNvPr id="5" name="Slide Number Placeholder 4"/>
          <p:cNvSpPr>
            <a:spLocks noGrp="1"/>
          </p:cNvSpPr>
          <p:nvPr>
            <p:ph type="sldNum" sz="quarter" idx="12"/>
          </p:nvPr>
        </p:nvSpPr>
        <p:spPr/>
        <p:txBody>
          <a:bodyPr/>
          <a:lstStyle/>
          <a:p>
            <a:fld id="{94031A2B-61D4-418F-8DA4-0AE2E050AA01}" type="slidenum">
              <a:rPr lang="en-US" smtClean="0"/>
              <a:t>36</a:t>
            </a:fld>
            <a:endParaRPr lang="en-US"/>
          </a:p>
        </p:txBody>
      </p:sp>
      <p:sp>
        <p:nvSpPr>
          <p:cNvPr id="6" name="Rectangle 5">
            <a:extLst>
              <a:ext uri="{FF2B5EF4-FFF2-40B4-BE49-F238E27FC236}">
                <a16:creationId xmlns:a16="http://schemas.microsoft.com/office/drawing/2014/main" id="{4AF43D51-F547-3349-9605-133E1EB1323D}"/>
              </a:ext>
            </a:extLst>
          </p:cNvPr>
          <p:cNvSpPr/>
          <p:nvPr/>
        </p:nvSpPr>
        <p:spPr>
          <a:xfrm>
            <a:off x="193040" y="1505466"/>
            <a:ext cx="8873711" cy="369332"/>
          </a:xfrm>
          <a:prstGeom prst="rect">
            <a:avLst/>
          </a:prstGeom>
        </p:spPr>
        <p:txBody>
          <a:bodyPr wrap="none">
            <a:spAutoFit/>
          </a:bodyPr>
          <a:lstStyle/>
          <a:p>
            <a:r>
              <a:rPr lang="en-US" dirty="0"/>
              <a:t>Accuracy of optimum ML models on the testing set (data obtained from previous study </a:t>
            </a:r>
            <a:r>
              <a:rPr lang="en-US"/>
              <a:t>[1,2])</a:t>
            </a:r>
            <a:endParaRPr lang="en-JP" dirty="0"/>
          </a:p>
        </p:txBody>
      </p:sp>
      <p:sp>
        <p:nvSpPr>
          <p:cNvPr id="7" name="Rectangle 6"/>
          <p:cNvSpPr/>
          <p:nvPr/>
        </p:nvSpPr>
        <p:spPr>
          <a:xfrm>
            <a:off x="4203183" y="1843471"/>
            <a:ext cx="4756673" cy="3785652"/>
          </a:xfrm>
          <a:prstGeom prst="rect">
            <a:avLst/>
          </a:prstGeom>
        </p:spPr>
        <p:txBody>
          <a:bodyPr wrap="square">
            <a:spAutoFit/>
          </a:bodyPr>
          <a:lstStyle/>
          <a:p>
            <a:pPr marL="285750" indent="-285750" algn="just">
              <a:buFont typeface="Wingdings" panose="05000000000000000000" pitchFamily="2" charset="2"/>
              <a:buChar char="Ø"/>
            </a:pPr>
            <a:r>
              <a:rPr lang="en-US" sz="1600" dirty="0"/>
              <a:t>Accuracy</a:t>
            </a:r>
          </a:p>
          <a:p>
            <a:pPr lvl="1" algn="just">
              <a:buFont typeface="Wingdings" panose="05000000000000000000" pitchFamily="2" charset="2"/>
              <a:buChar char="§"/>
            </a:pPr>
            <a:r>
              <a:rPr lang="en-US" sz="1600" dirty="0"/>
              <a:t>Only judging whether pedestrians choose to visible or invisible exits can get higher accuracy than judging which exit they chose.</a:t>
            </a:r>
          </a:p>
          <a:p>
            <a:pPr lvl="1" algn="just">
              <a:buFont typeface="Wingdings" panose="05000000000000000000" pitchFamily="2" charset="2"/>
              <a:buChar char="§"/>
            </a:pPr>
            <a:r>
              <a:rPr lang="en-US" sz="1600" dirty="0"/>
              <a:t>The behavior of pedestrians in the data is not entirely logical. For example, in quite a few cases, pedestrians will choose exits that are far away and invisible.</a:t>
            </a:r>
          </a:p>
          <a:p>
            <a:pPr lvl="1" algn="just">
              <a:buFont typeface="Wingdings" panose="05000000000000000000" pitchFamily="2" charset="2"/>
              <a:buChar char="§"/>
            </a:pPr>
            <a:r>
              <a:rPr lang="en-US" sz="1600" dirty="0"/>
              <a:t>If the coordinate data of pedestrians can be supplemented, better results can be obtained, because the distribution of pedestrians ahead will affect the queue time.</a:t>
            </a:r>
          </a:p>
          <a:p>
            <a:pPr lvl="1" algn="just">
              <a:buFont typeface="Wingdings" panose="05000000000000000000" pitchFamily="2" charset="2"/>
              <a:buChar char="§"/>
            </a:pPr>
            <a:r>
              <a:rPr lang="en-US" sz="1600" dirty="0"/>
              <a:t>Both methods are used in the crowd dynamics model and the results are compared.</a:t>
            </a:r>
          </a:p>
          <a:p>
            <a:pPr marL="285750" indent="-285750" algn="just">
              <a:buFont typeface="Wingdings" panose="05000000000000000000" pitchFamily="2" charset="2"/>
              <a:buChar char="Ø"/>
            </a:pPr>
            <a:endParaRPr lang="en-US" sz="1600" dirty="0"/>
          </a:p>
        </p:txBody>
      </p:sp>
      <p:pic>
        <p:nvPicPr>
          <p:cNvPr id="8" name="Picture 7">
            <a:extLst>
              <a:ext uri="{FF2B5EF4-FFF2-40B4-BE49-F238E27FC236}">
                <a16:creationId xmlns:a16="http://schemas.microsoft.com/office/drawing/2014/main" id="{DAA1EB8D-A99E-E84B-82F8-8CC8899FE4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32198" y="2137333"/>
            <a:ext cx="3852995" cy="1541198"/>
          </a:xfrm>
          <a:prstGeom prst="rect">
            <a:avLst/>
          </a:prstGeom>
        </p:spPr>
      </p:pic>
      <p:pic>
        <p:nvPicPr>
          <p:cNvPr id="9" name="Picture 8">
            <a:extLst>
              <a:ext uri="{FF2B5EF4-FFF2-40B4-BE49-F238E27FC236}">
                <a16:creationId xmlns:a16="http://schemas.microsoft.com/office/drawing/2014/main" id="{953A7A0A-2855-C147-BFB8-1C2A7853233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2197" y="3796351"/>
            <a:ext cx="3852995" cy="1541198"/>
          </a:xfrm>
          <a:prstGeom prst="rect">
            <a:avLst/>
          </a:prstGeom>
        </p:spPr>
      </p:pic>
      <p:sp>
        <p:nvSpPr>
          <p:cNvPr id="4" name="Rectangle 3">
            <a:extLst>
              <a:ext uri="{FF2B5EF4-FFF2-40B4-BE49-F238E27FC236}">
                <a16:creationId xmlns:a16="http://schemas.microsoft.com/office/drawing/2014/main" id="{B5FABB11-7B6D-8A4E-9A82-00FE54806FDE}"/>
              </a:ext>
            </a:extLst>
          </p:cNvPr>
          <p:cNvSpPr/>
          <p:nvPr/>
        </p:nvSpPr>
        <p:spPr>
          <a:xfrm>
            <a:off x="222186" y="1922317"/>
            <a:ext cx="4163007" cy="276999"/>
          </a:xfrm>
          <a:prstGeom prst="rect">
            <a:avLst/>
          </a:prstGeom>
        </p:spPr>
        <p:txBody>
          <a:bodyPr wrap="square">
            <a:spAutoFit/>
          </a:bodyPr>
          <a:lstStyle/>
          <a:p>
            <a:r>
              <a:rPr lang="en-US" sz="1200" dirty="0"/>
              <a:t>Accuracy of models in exit choice prediction (ID)</a:t>
            </a:r>
            <a:endParaRPr lang="en-JP" sz="1200" dirty="0"/>
          </a:p>
        </p:txBody>
      </p:sp>
      <p:sp>
        <p:nvSpPr>
          <p:cNvPr id="11" name="Rectangle 10">
            <a:extLst>
              <a:ext uri="{FF2B5EF4-FFF2-40B4-BE49-F238E27FC236}">
                <a16:creationId xmlns:a16="http://schemas.microsoft.com/office/drawing/2014/main" id="{216FA0C4-CCD6-174A-A025-258CFF1AC5EE}"/>
              </a:ext>
            </a:extLst>
          </p:cNvPr>
          <p:cNvSpPr/>
          <p:nvPr/>
        </p:nvSpPr>
        <p:spPr>
          <a:xfrm>
            <a:off x="222186" y="3532799"/>
            <a:ext cx="4756673" cy="276999"/>
          </a:xfrm>
          <a:prstGeom prst="rect">
            <a:avLst/>
          </a:prstGeom>
        </p:spPr>
        <p:txBody>
          <a:bodyPr wrap="square">
            <a:spAutoFit/>
          </a:bodyPr>
          <a:lstStyle/>
          <a:p>
            <a:r>
              <a:rPr lang="en-US" sz="1200" dirty="0"/>
              <a:t>Accuracy of models in exit choice prediction (visible/ invisible)</a:t>
            </a:r>
            <a:endParaRPr lang="en-JP" sz="1200" dirty="0"/>
          </a:p>
        </p:txBody>
      </p:sp>
      <p:sp>
        <p:nvSpPr>
          <p:cNvPr id="14" name="Rectangle 13">
            <a:extLst>
              <a:ext uri="{FF2B5EF4-FFF2-40B4-BE49-F238E27FC236}">
                <a16:creationId xmlns:a16="http://schemas.microsoft.com/office/drawing/2014/main" id="{A5CCA51E-6D61-B245-B718-895584833DB8}"/>
              </a:ext>
            </a:extLst>
          </p:cNvPr>
          <p:cNvSpPr/>
          <p:nvPr/>
        </p:nvSpPr>
        <p:spPr>
          <a:xfrm>
            <a:off x="0" y="6108896"/>
            <a:ext cx="9144000" cy="577081"/>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[1]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(2017). Stated and revealed exit choices of pedestrian crowd evacuees. Transportation Research Part B: Methodological, 95, 238-259.</a:t>
            </a:r>
          </a:p>
          <a:p>
            <a:r>
              <a:rPr lang="en-US" sz="1050" dirty="0">
                <a:latin typeface="Times New Roman" panose="02020603050405020304" pitchFamily="18" charset="0"/>
                <a:cs typeface="Times New Roman" panose="02020603050405020304" pitchFamily="18" charset="0"/>
              </a:rPr>
              <a:t>[2]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(2018). Hypothetical bias and decision-rule effect in modelling discrete directional choices. Transportation Research Part A: Policy and Practice, 116, 361-388.</a:t>
            </a:r>
          </a:p>
        </p:txBody>
      </p:sp>
    </p:spTree>
    <p:extLst>
      <p:ext uri="{BB962C8B-B14F-4D97-AF65-F5344CB8AC3E}">
        <p14:creationId xmlns:p14="http://schemas.microsoft.com/office/powerpoint/2010/main" val="652269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5BACB5-9A61-2842-A08A-9EB6F27A95DA}"/>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Path planning in tactical layer</a:t>
            </a:r>
          </a:p>
        </p:txBody>
      </p:sp>
      <p:sp>
        <p:nvSpPr>
          <p:cNvPr id="5" name="Slide Number Placeholder 4"/>
          <p:cNvSpPr>
            <a:spLocks noGrp="1"/>
          </p:cNvSpPr>
          <p:nvPr>
            <p:ph type="sldNum" sz="quarter" idx="12"/>
          </p:nvPr>
        </p:nvSpPr>
        <p:spPr/>
        <p:txBody>
          <a:bodyPr/>
          <a:lstStyle/>
          <a:p>
            <a:fld id="{94031A2B-61D4-418F-8DA4-0AE2E050AA01}" type="slidenum">
              <a:rPr lang="en-US" smtClean="0"/>
              <a:t>37</a:t>
            </a:fld>
            <a:endParaRPr lang="en-US"/>
          </a:p>
        </p:txBody>
      </p:sp>
      <p:pic>
        <p:nvPicPr>
          <p:cNvPr id="6" name="Picture 5">
            <a:extLst>
              <a:ext uri="{FF2B5EF4-FFF2-40B4-BE49-F238E27FC236}">
                <a16:creationId xmlns:a16="http://schemas.microsoft.com/office/drawing/2014/main" id="{150491F1-7757-C747-A0F4-58B9A4C41A8C}"/>
              </a:ext>
            </a:extLst>
          </p:cNvPr>
          <p:cNvPicPr>
            <a:picLocks noChangeAspect="1"/>
          </p:cNvPicPr>
          <p:nvPr/>
        </p:nvPicPr>
        <p:blipFill rotWithShape="1">
          <a:blip r:embed="rId3"/>
          <a:srcRect r="2" b="534"/>
          <a:stretch/>
        </p:blipFill>
        <p:spPr>
          <a:xfrm>
            <a:off x="299720" y="1511740"/>
            <a:ext cx="2525502" cy="2630432"/>
          </a:xfrm>
          <a:prstGeom prst="rect">
            <a:avLst/>
          </a:prstGeom>
        </p:spPr>
      </p:pic>
      <p:pic>
        <p:nvPicPr>
          <p:cNvPr id="7" name="Picture 6">
            <a:extLst>
              <a:ext uri="{FF2B5EF4-FFF2-40B4-BE49-F238E27FC236}">
                <a16:creationId xmlns:a16="http://schemas.microsoft.com/office/drawing/2014/main" id="{4093E898-4D13-DB48-8231-102DACC5A78E}"/>
              </a:ext>
            </a:extLst>
          </p:cNvPr>
          <p:cNvPicPr>
            <a:picLocks noChangeAspect="1"/>
          </p:cNvPicPr>
          <p:nvPr/>
        </p:nvPicPr>
        <p:blipFill rotWithShape="1">
          <a:blip r:embed="rId4"/>
          <a:srcRect l="450" r="-8" b="-8"/>
          <a:stretch/>
        </p:blipFill>
        <p:spPr>
          <a:xfrm>
            <a:off x="299720" y="4099829"/>
            <a:ext cx="2468635" cy="2231808"/>
          </a:xfrm>
          <a:prstGeom prst="rect">
            <a:avLst/>
          </a:prstGeom>
        </p:spPr>
      </p:pic>
      <p:sp>
        <p:nvSpPr>
          <p:cNvPr id="8" name="Content Placeholder 2"/>
          <p:cNvSpPr txBox="1">
            <a:spLocks/>
          </p:cNvSpPr>
          <p:nvPr/>
        </p:nvSpPr>
        <p:spPr>
          <a:xfrm>
            <a:off x="2825222" y="1719067"/>
            <a:ext cx="6105418" cy="4637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600" dirty="0"/>
              <a:t>Velocity observation and estimation</a:t>
            </a:r>
          </a:p>
          <a:p>
            <a:pPr lvl="1">
              <a:buFont typeface="Wingdings" panose="05000000000000000000" pitchFamily="2" charset="2"/>
              <a:buChar char="§"/>
            </a:pPr>
            <a:r>
              <a:rPr lang="en-US" sz="1600" dirty="0"/>
              <a:t>Expected moving velocity along certain link is defined as the average of other pedestrian’s velocity projections the desired direction of observer. (link 1, 3)</a:t>
            </a:r>
          </a:p>
          <a:p>
            <a:pPr lvl="1">
              <a:buFont typeface="Wingdings" panose="05000000000000000000" pitchFamily="2" charset="2"/>
              <a:buChar char="§"/>
            </a:pPr>
            <a:r>
              <a:rPr lang="en-US" sz="1600" dirty="0"/>
              <a:t>Expected moving velocity of the link out of the vision field is estimated as a reduction of velocity in previous link. (link 2, 4)</a:t>
            </a:r>
          </a:p>
          <a:p>
            <a:pPr lvl="1">
              <a:buFont typeface="Wingdings" panose="05000000000000000000" pitchFamily="2" charset="2"/>
              <a:buChar char="§"/>
            </a:pPr>
            <a:r>
              <a:rPr lang="en-US" sz="1600" dirty="0"/>
              <a:t>Expected time cost to pass a certain route is the sum of the distance divided by the velocity.</a:t>
            </a:r>
          </a:p>
          <a:p>
            <a:pPr>
              <a:buFont typeface="Wingdings" panose="05000000000000000000" pitchFamily="2" charset="2"/>
              <a:buChar char="Ø"/>
            </a:pPr>
            <a:r>
              <a:rPr lang="en-US" sz="1600" dirty="0"/>
              <a:t> Time-based path planning</a:t>
            </a:r>
          </a:p>
          <a:p>
            <a:pPr marL="596646" lvl="2" indent="-285750" algn="just">
              <a:buFont typeface="Wingdings" panose="05000000000000000000" pitchFamily="2" charset="2"/>
              <a:buChar char="§"/>
            </a:pPr>
            <a:r>
              <a:rPr lang="en-US" sz="1600" dirty="0"/>
              <a:t>Instead of representing the travel cost of each route by fusion value, this model obtains the expected time cost bypasses the relationship between density and speed.</a:t>
            </a:r>
          </a:p>
          <a:p>
            <a:pPr marL="0" indent="0">
              <a:buNone/>
            </a:pPr>
            <a:endParaRPr lang="en-US" sz="2000" dirty="0"/>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a:p>
            <a:pPr lvl="1">
              <a:buFont typeface="Wingdings" panose="05000000000000000000" pitchFamily="2" charset="2"/>
              <a:buChar char="§"/>
            </a:pPr>
            <a:endParaRPr lang="en-US" dirty="0"/>
          </a:p>
          <a:p>
            <a:pPr lvl="2">
              <a:buFont typeface="Wingdings" panose="05000000000000000000" pitchFamily="2" charset="2"/>
              <a:buChar char="§"/>
            </a:pPr>
            <a:endParaRPr lang="en-US" dirty="0"/>
          </a:p>
          <a:p>
            <a:pPr marL="310896" lvl="2" indent="0">
              <a:buFont typeface="Arial" panose="020B0604020202020204" pitchFamily="34" charset="0"/>
              <a:buNone/>
            </a:pPr>
            <a:endParaRPr lang="en-US" dirty="0"/>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3346196" y="4765419"/>
                <a:ext cx="5584444" cy="1310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896" lvl="2" indent="0" algn="just">
                  <a:buFont typeface="Arial" panose="020B0604020202020204" pitchFamily="34" charset="0"/>
                  <a:buNone/>
                </a:pPr>
                <a:endParaRPr lang="en-US" sz="1600" dirty="0"/>
              </a:p>
              <a:p>
                <a:pPr marL="310896" lvl="2" indent="0" algn="just">
                  <a:buFont typeface="Arial" panose="020B0604020202020204" pitchFamily="34" charset="0"/>
                  <a:buNone/>
                </a:pPr>
                <a:r>
                  <a:rPr lang="en-US" sz="1600" dirty="0"/>
                  <a:t>Expected time cost for agent</a:t>
                </a:r>
                <a14:m>
                  <m:oMath xmlns:m="http://schemas.openxmlformats.org/officeDocument/2006/math">
                    <m:r>
                      <a:rPr lang="en-US" sz="1600" smtClean="0">
                        <a:latin typeface="Cambria Math" panose="02040503050406030204" pitchFamily="18" charset="0"/>
                      </a:rPr>
                      <m:t> </m:t>
                    </m:r>
                    <m:r>
                      <a:rPr lang="en-US" sz="1600" i="1">
                        <a:latin typeface="Cambria Math" panose="02040503050406030204" pitchFamily="18" charset="0"/>
                      </a:rPr>
                      <m:t>𝑖</m:t>
                    </m:r>
                    <m:r>
                      <a:rPr lang="en-US" sz="1600" i="1">
                        <a:latin typeface="Cambria Math" panose="02040503050406030204" pitchFamily="18" charset="0"/>
                      </a:rPr>
                      <m:t> </m:t>
                    </m:r>
                  </m:oMath>
                </a14:m>
                <a:r>
                  <a:rPr lang="en-US" sz="1600" dirty="0"/>
                  <a:t>:</a:t>
                </a:r>
              </a:p>
              <a:p>
                <a:pPr marL="310896" lvl="2"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rPr>
                            <m:t>𝑇</m:t>
                          </m:r>
                        </m:e>
                        <m:sub>
                          <m:r>
                            <a:rPr lang="en-US" sz="1600" i="1" smtClean="0">
                              <a:latin typeface="Cambria Math" panose="02040503050406030204" pitchFamily="18" charset="0"/>
                            </a:rPr>
                            <m:t>𝑒</m:t>
                          </m:r>
                          <m:r>
                            <a:rPr lang="en-US" sz="1600" i="1" smtClean="0">
                              <a:latin typeface="Cambria Math" panose="02040503050406030204" pitchFamily="18" charset="0"/>
                            </a:rPr>
                            <m:t>,</m:t>
                          </m:r>
                          <m:r>
                            <a:rPr lang="en-US" sz="1600" i="1" smtClean="0">
                              <a:latin typeface="Cambria Math" panose="02040503050406030204" pitchFamily="18" charset="0"/>
                            </a:rPr>
                            <m:t>𝑖</m:t>
                          </m:r>
                        </m:sub>
                      </m:sSub>
                      <m:r>
                        <a:rPr lang="en-US" sz="1600" i="1" smtClean="0">
                          <a:latin typeface="Cambria Math" panose="02040503050406030204" pitchFamily="18" charset="0"/>
                        </a:rPr>
                        <m:t>=</m:t>
                      </m:r>
                      <m:sSub>
                        <m:sSubPr>
                          <m:ctrlPr>
                            <a:rPr lang="en-US" sz="1600" i="1" smtClean="0">
                              <a:latin typeface="Cambria Math" panose="02040503050406030204" pitchFamily="18" charset="0"/>
                            </a:rPr>
                          </m:ctrlPr>
                        </m:sSubPr>
                        <m:e>
                          <m:r>
                            <a:rPr lang="en-US" sz="1600" i="1" smtClean="0">
                              <a:latin typeface="Cambria Math" panose="02040503050406030204" pitchFamily="18" charset="0"/>
                            </a:rPr>
                            <m:t>𝑇</m:t>
                          </m:r>
                        </m:e>
                        <m:sub>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i="1" smtClean="0">
                              <a:latin typeface="Cambria Math" panose="02040503050406030204" pitchFamily="18" charset="0"/>
                            </a:rPr>
                            <m:t>𝑖</m:t>
                          </m:r>
                        </m:sub>
                      </m:sSub>
                      <m:r>
                        <a:rPr lang="en-US" sz="1600" i="1" smtClean="0">
                          <a:latin typeface="Cambria Math" panose="02040503050406030204" pitchFamily="18" charset="0"/>
                        </a:rPr>
                        <m:t>+</m:t>
                      </m:r>
                      <m:sSub>
                        <m:sSubPr>
                          <m:ctrlPr>
                            <a:rPr lang="en-US" sz="1600" i="1" smtClean="0">
                              <a:latin typeface="Cambria Math" panose="02040503050406030204" pitchFamily="18" charset="0"/>
                            </a:rPr>
                          </m:ctrlPr>
                        </m:sSubPr>
                        <m:e>
                          <m:r>
                            <a:rPr lang="en-US" sz="1600" i="1" smtClean="0">
                              <a:latin typeface="Cambria Math" panose="02040503050406030204" pitchFamily="18" charset="0"/>
                            </a:rPr>
                            <m:t>𝑇</m:t>
                          </m:r>
                        </m:e>
                        <m:sub>
                          <m:r>
                            <a:rPr lang="en-US" sz="1600" i="1" smtClean="0">
                              <a:latin typeface="Cambria Math" panose="02040503050406030204" pitchFamily="18" charset="0"/>
                            </a:rPr>
                            <m:t>𝑞</m:t>
                          </m:r>
                          <m:r>
                            <a:rPr lang="en-US" sz="1600" i="1" smtClean="0">
                              <a:latin typeface="Cambria Math" panose="02040503050406030204" pitchFamily="18" charset="0"/>
                            </a:rPr>
                            <m:t>,</m:t>
                          </m:r>
                          <m:r>
                            <a:rPr lang="en-US" sz="1600" i="1" smtClean="0">
                              <a:latin typeface="Cambria Math" panose="02040503050406030204" pitchFamily="18" charset="0"/>
                            </a:rPr>
                            <m:t>𝑖</m:t>
                          </m:r>
                        </m:sub>
                      </m:sSub>
                    </m:oMath>
                  </m:oMathPara>
                </a14:m>
                <a:endParaRPr lang="en-US" sz="1600" dirty="0"/>
              </a:p>
              <a:p>
                <a:pPr marL="310896" lvl="2" indent="0" algn="just">
                  <a:buFont typeface="Arial" panose="020B0604020202020204" pitchFamily="34" charset="0"/>
                  <a:buNone/>
                </a:pPr>
                <a:r>
                  <a:rPr lang="en-US" sz="1600" dirty="0"/>
                  <a:t>where: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𝑇</m:t>
                        </m:r>
                      </m:e>
                      <m:sub>
                        <m:r>
                          <a:rPr lang="en-US" sz="1600">
                            <a:latin typeface="Cambria Math" panose="02040503050406030204" pitchFamily="18" charset="0"/>
                          </a:rPr>
                          <m:t>𝑎</m:t>
                        </m:r>
                        <m:r>
                          <a:rPr lang="en-US" sz="1600">
                            <a:latin typeface="Cambria Math" panose="02040503050406030204" pitchFamily="18" charset="0"/>
                          </a:rPr>
                          <m:t>,</m:t>
                        </m:r>
                        <m:r>
                          <a:rPr lang="en-US" sz="1600">
                            <a:latin typeface="Cambria Math" panose="02040503050406030204" pitchFamily="18" charset="0"/>
                          </a:rPr>
                          <m:t>𝑖</m:t>
                        </m:r>
                      </m:sub>
                    </m:sSub>
                    <m:r>
                      <a:rPr lang="en-US" sz="1600">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a:latin typeface="Cambria Math" panose="02040503050406030204" pitchFamily="18" charset="0"/>
                              </a:rPr>
                              <m:t>𝐿</m:t>
                            </m:r>
                          </m:e>
                          <m:sub>
                            <m:r>
                              <a:rPr lang="en-US" sz="1600">
                                <a:latin typeface="Cambria Math" panose="02040503050406030204" pitchFamily="18" charset="0"/>
                              </a:rPr>
                              <m:t>0</m:t>
                            </m:r>
                          </m:sub>
                        </m:sSub>
                      </m:num>
                      <m:den>
                        <m:sSub>
                          <m:sSubPr>
                            <m:ctrlPr>
                              <a:rPr lang="en-US" sz="1600" i="1">
                                <a:latin typeface="Cambria Math" panose="02040503050406030204" pitchFamily="18" charset="0"/>
                              </a:rPr>
                            </m:ctrlPr>
                          </m:sSubPr>
                          <m:e>
                            <m:r>
                              <a:rPr lang="en-US" sz="1600">
                                <a:latin typeface="Cambria Math" panose="02040503050406030204" pitchFamily="18" charset="0"/>
                              </a:rPr>
                              <m:t>𝑉</m:t>
                            </m:r>
                          </m:e>
                          <m:sub>
                            <m:r>
                              <a:rPr lang="en-US" sz="1600">
                                <a:latin typeface="Cambria Math" panose="02040503050406030204" pitchFamily="18" charset="0"/>
                              </a:rPr>
                              <m:t>𝑙</m:t>
                            </m:r>
                            <m:r>
                              <a:rPr lang="en-US" sz="1600">
                                <a:latin typeface="Cambria Math" panose="02040503050406030204" pitchFamily="18" charset="0"/>
                              </a:rPr>
                              <m:t>,0</m:t>
                            </m:r>
                          </m:sub>
                        </m:sSub>
                      </m:den>
                    </m:f>
                    <m:r>
                      <a:rPr lang="en-US" sz="1600">
                        <a:latin typeface="Cambria Math" panose="02040503050406030204" pitchFamily="18" charset="0"/>
                      </a:rPr>
                      <m:t>+</m:t>
                    </m:r>
                    <m:nary>
                      <m:naryPr>
                        <m:chr m:val="∑"/>
                        <m:ctrlPr>
                          <a:rPr lang="en-US" sz="1600" i="1">
                            <a:latin typeface="Cambria Math" panose="02040503050406030204" pitchFamily="18" charset="0"/>
                          </a:rPr>
                        </m:ctrlPr>
                      </m:naryPr>
                      <m:sub>
                        <m:r>
                          <m:rPr>
                            <m:brk m:alnAt="23"/>
                          </m:rPr>
                          <a:rPr lang="en-US" sz="1600">
                            <a:latin typeface="Cambria Math" panose="02040503050406030204" pitchFamily="18" charset="0"/>
                          </a:rPr>
                          <m:t>𝑗</m:t>
                        </m:r>
                        <m:r>
                          <a:rPr lang="en-US" sz="1600">
                            <a:latin typeface="Cambria Math" panose="02040503050406030204" pitchFamily="18" charset="0"/>
                          </a:rPr>
                          <m:t>=1</m:t>
                        </m:r>
                      </m:sub>
                      <m:sup>
                        <m:r>
                          <a:rPr lang="en-US" sz="1600">
                            <a:latin typeface="Cambria Math" panose="02040503050406030204" pitchFamily="18" charset="0"/>
                          </a:rPr>
                          <m:t>𝑚</m:t>
                        </m:r>
                      </m:sup>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a:latin typeface="Cambria Math" panose="02040503050406030204" pitchFamily="18" charset="0"/>
                                  </a:rPr>
                                  <m:t>𝐿</m:t>
                                </m:r>
                              </m:e>
                              <m:sub>
                                <m:r>
                                  <a:rPr lang="en-US" sz="1600">
                                    <a:latin typeface="Cambria Math" panose="02040503050406030204" pitchFamily="18" charset="0"/>
                                  </a:rPr>
                                  <m:t>𝑗</m:t>
                                </m:r>
                              </m:sub>
                            </m:sSub>
                          </m:num>
                          <m:den>
                            <m:sSub>
                              <m:sSubPr>
                                <m:ctrlPr>
                                  <a:rPr lang="en-US" sz="1600" i="1">
                                    <a:latin typeface="Cambria Math" panose="02040503050406030204" pitchFamily="18" charset="0"/>
                                  </a:rPr>
                                </m:ctrlPr>
                              </m:sSubPr>
                              <m:e>
                                <m:r>
                                  <a:rPr lang="en-US" sz="1600">
                                    <a:latin typeface="Cambria Math" panose="02040503050406030204" pitchFamily="18" charset="0"/>
                                  </a:rPr>
                                  <m:t>𝑉</m:t>
                                </m:r>
                              </m:e>
                              <m:sub>
                                <m:r>
                                  <a:rPr lang="en-US" sz="1600">
                                    <a:latin typeface="Cambria Math" panose="02040503050406030204" pitchFamily="18" charset="0"/>
                                  </a:rPr>
                                  <m:t>𝑙</m:t>
                                </m:r>
                                <m:r>
                                  <a:rPr lang="en-US" sz="1600">
                                    <a:latin typeface="Cambria Math" panose="02040503050406030204" pitchFamily="18" charset="0"/>
                                  </a:rPr>
                                  <m:t>,</m:t>
                                </m:r>
                                <m:r>
                                  <a:rPr lang="en-US" sz="1600">
                                    <a:latin typeface="Cambria Math" panose="02040503050406030204" pitchFamily="18" charset="0"/>
                                  </a:rPr>
                                  <m:t>𝑗</m:t>
                                </m:r>
                              </m:sub>
                            </m:sSub>
                          </m:den>
                        </m:f>
                      </m:e>
                    </m:nary>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𝑞</m:t>
                        </m:r>
                        <m:r>
                          <a:rPr lang="en-US" sz="1600" i="1">
                            <a:latin typeface="Cambria Math" panose="02040503050406030204" pitchFamily="18" charset="0"/>
                          </a:rPr>
                          <m:t>,</m:t>
                        </m:r>
                        <m:r>
                          <a:rPr lang="en-US" sz="1600" i="1">
                            <a:latin typeface="Cambria Math" panose="02040503050406030204" pitchFamily="18" charset="0"/>
                          </a:rPr>
                          <m:t>𝑖</m:t>
                        </m:r>
                      </m:sub>
                    </m:sSub>
                    <m:r>
                      <a:rPr lang="en-US" sz="1600" i="1">
                        <a:latin typeface="Cambria Math" panose="02040503050406030204" pitchFamily="18" charset="0"/>
                      </a:rPr>
                      <m:t>=</m:t>
                    </m:r>
                    <m:r>
                      <m:rPr>
                        <m:sty m:val="p"/>
                      </m:rPr>
                      <a:rPr lang="en-US" sz="1600">
                        <a:latin typeface="Cambria Math" panose="02040503050406030204" pitchFamily="18" charset="0"/>
                      </a:rPr>
                      <m:t>max</m:t>
                    </m:r>
                    <m:r>
                      <a:rPr lang="en-US" sz="1600" i="1">
                        <a:latin typeface="Cambria Math" panose="02040503050406030204" pitchFamily="18" charset="0"/>
                      </a:rPr>
                      <m:t>⁡[0, </m:t>
                    </m:r>
                    <m:r>
                      <a:rPr lang="en-US" sz="1600" i="1">
                        <a:latin typeface="Cambria Math" panose="02040503050406030204" pitchFamily="18" charset="0"/>
                      </a:rPr>
                      <m:t>𝐾</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𝜏</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𝐷</m:t>
                            </m:r>
                          </m:e>
                          <m:sub>
                            <m:r>
                              <a:rPr lang="en-US" sz="1600" i="1">
                                <a:latin typeface="Cambria Math" panose="02040503050406030204" pitchFamily="18" charset="0"/>
                                <a:ea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𝐷</m:t>
                            </m:r>
                          </m:e>
                          <m:sub>
                            <m:r>
                              <a:rPr lang="en-US" sz="1600" i="1">
                                <a:latin typeface="Cambria Math" panose="02040503050406030204" pitchFamily="18" charset="0"/>
                                <a:ea typeface="Cambria Math" panose="02040503050406030204" pitchFamily="18" charset="0"/>
                              </a:rPr>
                              <m:t>𝐾</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𝑖</m:t>
                            </m:r>
                          </m:sub>
                        </m:sSub>
                      </m:num>
                      <m:den>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𝑉</m:t>
                            </m:r>
                          </m:e>
                          <m:sub>
                            <m:r>
                              <a:rPr lang="en-US" sz="1600" i="1">
                                <a:latin typeface="Cambria Math" panose="02040503050406030204" pitchFamily="18" charset="0"/>
                                <a:ea typeface="Cambria Math" panose="02040503050406030204" pitchFamily="18" charset="0"/>
                              </a:rPr>
                              <m:t>𝑚𝑎𝑥</m:t>
                            </m:r>
                          </m:sub>
                        </m:sSub>
                      </m:den>
                    </m:f>
                    <m:r>
                      <a:rPr lang="en-US" sz="1600" i="1">
                        <a:latin typeface="Cambria Math" panose="02040503050406030204" pitchFamily="18" charset="0"/>
                      </a:rPr>
                      <m:t>]</m:t>
                    </m:r>
                  </m:oMath>
                </a14:m>
                <a:endParaRPr lang="en-US" sz="1600"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3346196" y="4765419"/>
                <a:ext cx="5584444" cy="1310261"/>
              </a:xfrm>
              <a:prstGeom prst="rect">
                <a:avLst/>
              </a:prstGeom>
              <a:blipFill>
                <a:blip r:embed="rId5"/>
                <a:stretch>
                  <a:fillRect b="-33953"/>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4F2EA80-E402-6B40-9F95-3EA75EE7D7C8}"/>
              </a:ext>
            </a:extLst>
          </p:cNvPr>
          <p:cNvSpPr/>
          <p:nvPr/>
        </p:nvSpPr>
        <p:spPr>
          <a:xfrm>
            <a:off x="1369364" y="6048573"/>
            <a:ext cx="1919965" cy="307777"/>
          </a:xfrm>
          <a:prstGeom prst="rect">
            <a:avLst/>
          </a:prstGeom>
        </p:spPr>
        <p:txBody>
          <a:bodyPr wrap="square">
            <a:spAutoFit/>
          </a:bodyPr>
          <a:lstStyle/>
          <a:p>
            <a:r>
              <a:rPr lang="en-US" sz="1400" dirty="0"/>
              <a:t>Example of network[1]</a:t>
            </a:r>
            <a:endParaRPr lang="en-JP" sz="1400" dirty="0"/>
          </a:p>
        </p:txBody>
      </p:sp>
      <p:sp>
        <p:nvSpPr>
          <p:cNvPr id="13" name="Rectangle 12">
            <a:extLst>
              <a:ext uri="{FF2B5EF4-FFF2-40B4-BE49-F238E27FC236}">
                <a16:creationId xmlns:a16="http://schemas.microsoft.com/office/drawing/2014/main" id="{1D72B63D-D2C9-6F4A-9975-01D4696C5319}"/>
              </a:ext>
            </a:extLst>
          </p:cNvPr>
          <p:cNvSpPr/>
          <p:nvPr/>
        </p:nvSpPr>
        <p:spPr>
          <a:xfrm>
            <a:off x="216453" y="6289660"/>
            <a:ext cx="9036785" cy="261610"/>
          </a:xfrm>
          <a:prstGeom prst="rect">
            <a:avLst/>
          </a:prstGeom>
        </p:spPr>
        <p:txBody>
          <a:bodyPr wrap="square">
            <a:spAutoFit/>
          </a:bodyPr>
          <a:lstStyle/>
          <a:p>
            <a:r>
              <a:rPr lang="en-US" sz="1100" dirty="0">
                <a:latin typeface="Times New Roman" panose="02020603050405020304" pitchFamily="18" charset="0"/>
                <a:cs typeface="Times New Roman" panose="02020603050405020304" pitchFamily="18" charset="0"/>
              </a:rPr>
              <a:t>[1] https://</a:t>
            </a:r>
            <a:r>
              <a:rPr lang="en-US" sz="1100" dirty="0" err="1">
                <a:latin typeface="Times New Roman" panose="02020603050405020304" pitchFamily="18" charset="0"/>
                <a:cs typeface="Times New Roman" panose="02020603050405020304" pitchFamily="18" charset="0"/>
              </a:rPr>
              <a:t>mathinsight.org</a:t>
            </a:r>
            <a:r>
              <a:rPr lang="en-US" sz="1100" dirty="0">
                <a:latin typeface="Times New Roman" panose="02020603050405020304" pitchFamily="18" charset="0"/>
                <a:cs typeface="Times New Roman" panose="02020603050405020304" pitchFamily="18" charset="0"/>
              </a:rPr>
              <a:t>/</a:t>
            </a:r>
            <a:r>
              <a:rPr lang="en-US" sz="1100" dirty="0" err="1">
                <a:latin typeface="Times New Roman" panose="02020603050405020304" pitchFamily="18" charset="0"/>
                <a:cs typeface="Times New Roman" panose="02020603050405020304" pitchFamily="18" charset="0"/>
              </a:rPr>
              <a:t>network_introduction</a:t>
            </a:r>
            <a:endParaRPr lang="en-JP"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623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E36038-BBDC-C64C-A086-71812B3A0C42}"/>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Operational Layer Movement planning</a:t>
            </a:r>
          </a:p>
        </p:txBody>
      </p:sp>
      <p:sp>
        <p:nvSpPr>
          <p:cNvPr id="6" name="Slide Number Placeholder 5"/>
          <p:cNvSpPr>
            <a:spLocks noGrp="1"/>
          </p:cNvSpPr>
          <p:nvPr>
            <p:ph type="sldNum" sz="quarter" idx="12"/>
          </p:nvPr>
        </p:nvSpPr>
        <p:spPr/>
        <p:txBody>
          <a:bodyPr/>
          <a:lstStyle/>
          <a:p>
            <a:fld id="{94031A2B-61D4-418F-8DA4-0AE2E050AA01}" type="slidenum">
              <a:rPr lang="en-US" smtClean="0"/>
              <a:t>38</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1813523"/>
            <a:ext cx="9144000" cy="4612921"/>
          </a:xfrm>
          <a:prstGeom prst="rect">
            <a:avLst/>
          </a:prstGeom>
        </p:spPr>
      </p:pic>
      <p:sp>
        <p:nvSpPr>
          <p:cNvPr id="9" name="Rectangle 8">
            <a:extLst>
              <a:ext uri="{FF2B5EF4-FFF2-40B4-BE49-F238E27FC236}">
                <a16:creationId xmlns:a16="http://schemas.microsoft.com/office/drawing/2014/main" id="{4AF43D51-F547-3349-9605-133E1EB1323D}"/>
              </a:ext>
            </a:extLst>
          </p:cNvPr>
          <p:cNvSpPr/>
          <p:nvPr/>
        </p:nvSpPr>
        <p:spPr>
          <a:xfrm>
            <a:off x="193040" y="1505466"/>
            <a:ext cx="5596404" cy="369332"/>
          </a:xfrm>
          <a:prstGeom prst="rect">
            <a:avLst/>
          </a:prstGeom>
        </p:spPr>
        <p:txBody>
          <a:bodyPr wrap="none">
            <a:spAutoFit/>
          </a:bodyPr>
          <a:lstStyle/>
          <a:p>
            <a:r>
              <a:rPr lang="en-US" dirty="0">
                <a:effectLst/>
                <a:latin typeface="Helvetica" pitchFamily="2" charset="0"/>
              </a:rPr>
              <a:t>Framework </a:t>
            </a:r>
            <a:r>
              <a:rPr lang="en-US">
                <a:latin typeface="Helvetica" pitchFamily="2" charset="0"/>
              </a:rPr>
              <a:t>of time-based/ </a:t>
            </a:r>
            <a:r>
              <a:rPr lang="en-US" dirty="0">
                <a:latin typeface="Helvetica" pitchFamily="2" charset="0"/>
              </a:rPr>
              <a:t>data-driven b</a:t>
            </a:r>
            <a:r>
              <a:rPr lang="en-US" dirty="0">
                <a:effectLst/>
                <a:latin typeface="Helvetica" pitchFamily="2" charset="0"/>
              </a:rPr>
              <a:t>i-layer model</a:t>
            </a:r>
          </a:p>
        </p:txBody>
      </p:sp>
    </p:spTree>
    <p:extLst>
      <p:ext uri="{BB962C8B-B14F-4D97-AF65-F5344CB8AC3E}">
        <p14:creationId xmlns:p14="http://schemas.microsoft.com/office/powerpoint/2010/main" val="1605338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899AE5-3AE3-7445-8266-E216968D7629}"/>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Operational Layer Movement planning</a:t>
            </a:r>
          </a:p>
        </p:txBody>
      </p:sp>
      <p:sp>
        <p:nvSpPr>
          <p:cNvPr id="6" name="Slide Number Placeholder 5"/>
          <p:cNvSpPr>
            <a:spLocks noGrp="1"/>
          </p:cNvSpPr>
          <p:nvPr>
            <p:ph type="sldNum" sz="quarter" idx="12"/>
          </p:nvPr>
        </p:nvSpPr>
        <p:spPr/>
        <p:txBody>
          <a:bodyPr/>
          <a:lstStyle/>
          <a:p>
            <a:fld id="{94031A2B-61D4-418F-8DA4-0AE2E050AA01}" type="slidenum">
              <a:rPr lang="en-US" smtClean="0"/>
              <a:t>39</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93040" y="1685157"/>
            <a:ext cx="3685542" cy="245702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75651C8-5568-2C46-A312-CB5870BD06CF}"/>
              </a:ext>
            </a:extLst>
          </p:cNvPr>
          <p:cNvSpPr/>
          <p:nvPr/>
        </p:nvSpPr>
        <p:spPr>
          <a:xfrm>
            <a:off x="4119502" y="1560216"/>
            <a:ext cx="4831458" cy="2062103"/>
          </a:xfrm>
          <a:prstGeom prst="rect">
            <a:avLst/>
          </a:prstGeom>
        </p:spPr>
        <p:txBody>
          <a:bodyPr wrap="square">
            <a:spAutoFit/>
          </a:bodyPr>
          <a:lstStyle/>
          <a:p>
            <a:pPr marL="285750" indent="-285750" algn="just">
              <a:buFont typeface="Wingdings" pitchFamily="2" charset="2"/>
              <a:buChar char="Ø"/>
            </a:pPr>
            <a:r>
              <a:rPr lang="en-JP" sz="1600" dirty="0"/>
              <a:t>Dynamic Window Approach</a:t>
            </a:r>
          </a:p>
          <a:p>
            <a:pPr lvl="1" algn="just"/>
            <a:r>
              <a:rPr lang="en-JP" sz="1600" dirty="0"/>
              <a:t>In robotics motion planning, the dynamic window approach is an online collision avoidance strategy for mobile robots (agents), which </a:t>
            </a:r>
            <a:r>
              <a:rPr lang="en-US" sz="1600" dirty="0"/>
              <a:t>derived directly from the dynamics of the robot, and is especially designed to deal with the constraints imposed by limited velocities and accelerations of the robot.</a:t>
            </a:r>
            <a:endParaRPr lang="en-JP" sz="1600" dirty="0"/>
          </a:p>
          <a:p>
            <a:pPr marL="285750" indent="-285750" algn="just">
              <a:buFont typeface="Wingdings" pitchFamily="2" charset="2"/>
              <a:buChar char="Ø"/>
            </a:pPr>
            <a:r>
              <a:rPr lang="en-US" sz="1600" dirty="0"/>
              <a:t>Basic movement functions</a:t>
            </a:r>
            <a:endParaRPr lang="en-JP" sz="16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AAD2546-5746-F142-905F-64C87DDCB8C0}"/>
                  </a:ext>
                </a:extLst>
              </p:cNvPr>
              <p:cNvSpPr/>
              <p:nvPr/>
            </p:nvSpPr>
            <p:spPr>
              <a:xfrm>
                <a:off x="4561840" y="4142184"/>
                <a:ext cx="3921760" cy="167635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𝑥</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𝑛</m:t>
                              </m:r>
                            </m:sub>
                          </m:sSub>
                        </m:e>
                      </m:d>
                      <m:r>
                        <a:rPr lang="en-US" i="1">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e>
                      </m:d>
                      <m:r>
                        <a:rPr lang="en-US" i="1">
                          <a:latin typeface="Cambria Math" panose="02040503050406030204" pitchFamily="18" charset="0"/>
                        </a:rPr>
                        <m:t>+</m:t>
                      </m:r>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sub>
                        <m:sup>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𝑛</m:t>
                              </m:r>
                            </m:sub>
                          </m:sSub>
                        </m:sup>
                        <m:e>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𝑡</m:t>
                                  </m:r>
                                </m:e>
                              </m:d>
                            </m:e>
                          </m:func>
                        </m:e>
                      </m:nary>
                      <m:r>
                        <a:rPr lang="en-US" i="1">
                          <a:latin typeface="Cambria Math" panose="02040503050406030204" pitchFamily="18" charset="0"/>
                        </a:rPr>
                        <m:t>𝑑𝑡</m:t>
                      </m:r>
                    </m:oMath>
                  </m:oMathPara>
                </a14:m>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𝑛</m:t>
                              </m:r>
                            </m:sub>
                          </m:sSub>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e>
                      </m:d>
                      <m:r>
                        <a:rPr lang="en-US" i="1">
                          <a:latin typeface="Cambria Math" panose="02040503050406030204" pitchFamily="18" charset="0"/>
                        </a:rPr>
                        <m:t>+</m:t>
                      </m:r>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sub>
                        <m:sup>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𝑛</m:t>
                              </m:r>
                            </m:sub>
                          </m:sSub>
                        </m:sup>
                        <m:e>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𝑡</m:t>
                                  </m:r>
                                </m:e>
                              </m:d>
                            </m:e>
                          </m:func>
                        </m:e>
                      </m:nary>
                      <m:r>
                        <a:rPr lang="en-US" i="1">
                          <a:latin typeface="Cambria Math" panose="02040503050406030204" pitchFamily="18" charset="0"/>
                        </a:rPr>
                        <m:t>𝑑𝑡</m:t>
                      </m:r>
                    </m:oMath>
                  </m:oMathPara>
                </a14:m>
                <a:endParaRPr lang="en-US" dirty="0"/>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8" name="Rectangle 7">
                <a:extLst>
                  <a:ext uri="{FF2B5EF4-FFF2-40B4-BE49-F238E27FC236}">
                    <a16:creationId xmlns:a16="http://schemas.microsoft.com/office/drawing/2014/main" id="{4AAD2546-5746-F142-905F-64C87DDCB8C0}"/>
                  </a:ext>
                </a:extLst>
              </p:cNvPr>
              <p:cNvSpPr>
                <a:spLocks noRot="1" noChangeAspect="1" noMove="1" noResize="1" noEditPoints="1" noAdjustHandles="1" noChangeArrowheads="1" noChangeShapeType="1" noTextEdit="1"/>
              </p:cNvSpPr>
              <p:nvPr/>
            </p:nvSpPr>
            <p:spPr>
              <a:xfrm>
                <a:off x="4561840" y="4142184"/>
                <a:ext cx="3921760" cy="167635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561840" y="3706558"/>
                <a:ext cx="15964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𝑣𝑒𝑙𝑜𝑐𝑖𝑡𝑦</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561840" y="3706558"/>
                <a:ext cx="1596463"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747432" y="3706558"/>
                <a:ext cx="1586140"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sub>
                    </m:sSub>
                  </m:oMath>
                </a14:m>
                <a:r>
                  <a:rPr lang="en-US" dirty="0"/>
                  <a:t>: Orientation</a:t>
                </a:r>
              </a:p>
            </p:txBody>
          </p:sp>
        </mc:Choice>
        <mc:Fallback xmlns="">
          <p:sp>
            <p:nvSpPr>
              <p:cNvPr id="5" name="Rectangle 4"/>
              <p:cNvSpPr>
                <a:spLocks noRot="1" noChangeAspect="1" noMove="1" noResize="1" noEditPoints="1" noAdjustHandles="1" noChangeArrowheads="1" noChangeShapeType="1" noTextEdit="1"/>
              </p:cNvSpPr>
              <p:nvPr/>
            </p:nvSpPr>
            <p:spPr>
              <a:xfrm>
                <a:off x="6747432" y="3706558"/>
                <a:ext cx="1586140" cy="369332"/>
              </a:xfrm>
              <a:prstGeom prst="rect">
                <a:avLst/>
              </a:prstGeom>
              <a:blipFill>
                <a:blip r:embed="rId6"/>
                <a:stretch>
                  <a:fillRect t="-8197" r="-3462" b="-24590"/>
                </a:stretch>
              </a:blipFill>
            </p:spPr>
            <p:txBody>
              <a:bodyPr/>
              <a:lstStyle/>
              <a:p>
                <a:r>
                  <a:rPr lang="en-US">
                    <a:noFill/>
                  </a:rPr>
                  <a:t> </a:t>
                </a:r>
              </a:p>
            </p:txBody>
          </p:sp>
        </mc:Fallback>
      </mc:AlternateContent>
      <p:sp>
        <p:nvSpPr>
          <p:cNvPr id="9" name="Rectangle 8"/>
          <p:cNvSpPr/>
          <p:nvPr/>
        </p:nvSpPr>
        <p:spPr>
          <a:xfrm>
            <a:off x="341905" y="4097246"/>
            <a:ext cx="3427285" cy="523220"/>
          </a:xfrm>
          <a:prstGeom prst="rect">
            <a:avLst/>
          </a:prstGeom>
        </p:spPr>
        <p:txBody>
          <a:bodyPr wrap="none">
            <a:spAutoFit/>
          </a:bodyPr>
          <a:lstStyle/>
          <a:p>
            <a:r>
              <a:rPr lang="en-US" sz="1400" dirty="0"/>
              <a:t>A demo of DWA model, 5 agents move from </a:t>
            </a:r>
          </a:p>
          <a:p>
            <a:r>
              <a:rPr lang="en-US" sz="1400" dirty="0"/>
              <a:t>O(origin) to D(destination)</a:t>
            </a:r>
          </a:p>
        </p:txBody>
      </p:sp>
    </p:spTree>
    <p:extLst>
      <p:ext uri="{BB962C8B-B14F-4D97-AF65-F5344CB8AC3E}">
        <p14:creationId xmlns:p14="http://schemas.microsoft.com/office/powerpoint/2010/main" val="3517803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Table of Contents</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a:p>
        </p:txBody>
      </p:sp>
      <p:sp>
        <p:nvSpPr>
          <p:cNvPr id="5" name="Content Placeholder 2">
            <a:extLst>
              <a:ext uri="{FF2B5EF4-FFF2-40B4-BE49-F238E27FC236}">
                <a16:creationId xmlns:a16="http://schemas.microsoft.com/office/drawing/2014/main" id="{352D8632-18F3-5B4B-9F55-D92CE3759EE8}"/>
              </a:ext>
            </a:extLst>
          </p:cNvPr>
          <p:cNvSpPr txBox="1">
            <a:spLocks/>
          </p:cNvSpPr>
          <p:nvPr/>
        </p:nvSpPr>
        <p:spPr>
          <a:xfrm>
            <a:off x="299720" y="1536453"/>
            <a:ext cx="8215630" cy="5321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buFont typeface="Wingdings" panose="05000000000000000000" pitchFamily="2" charset="2"/>
              <a:buChar char="Ø"/>
            </a:pPr>
            <a:r>
              <a:rPr lang="en-US" sz="1600" dirty="0">
                <a:latin typeface="Century" panose="02040604050505020304" pitchFamily="18" charset="0"/>
              </a:rPr>
              <a:t> </a:t>
            </a:r>
            <a:r>
              <a:rPr lang="en-US" sz="1600" b="1" dirty="0">
                <a:solidFill>
                  <a:schemeClr val="accent5"/>
                </a:solidFill>
                <a:latin typeface="Century" panose="02040604050505020304" pitchFamily="18" charset="0"/>
              </a:rPr>
              <a:t>Chapter 1 - Introduction </a:t>
            </a:r>
          </a:p>
          <a:p>
            <a:pPr lvl="1">
              <a:spcBef>
                <a:spcPts val="0"/>
              </a:spcBef>
              <a:spcAft>
                <a:spcPts val="600"/>
              </a:spcAft>
            </a:pPr>
            <a:r>
              <a:rPr lang="en-US" sz="1600" dirty="0">
                <a:solidFill>
                  <a:schemeClr val="accent5"/>
                </a:solidFill>
                <a:latin typeface="Century" panose="02040604050505020304" pitchFamily="18" charset="0"/>
              </a:rPr>
              <a:t> Background</a:t>
            </a:r>
          </a:p>
          <a:p>
            <a:pPr lvl="1">
              <a:spcBef>
                <a:spcPts val="0"/>
              </a:spcBef>
              <a:spcAft>
                <a:spcPts val="600"/>
              </a:spcAft>
            </a:pPr>
            <a:r>
              <a:rPr lang="en-US" sz="1600" dirty="0">
                <a:solidFill>
                  <a:schemeClr val="accent5"/>
                </a:solidFill>
                <a:latin typeface="Century" panose="02040604050505020304" pitchFamily="18" charset="0"/>
              </a:rPr>
              <a:t> Main content and innovation</a:t>
            </a:r>
          </a:p>
          <a:p>
            <a:pPr>
              <a:spcBef>
                <a:spcPts val="0"/>
              </a:spcBef>
              <a:spcAft>
                <a:spcPts val="600"/>
              </a:spcAft>
              <a:buFont typeface="Wingdings" panose="05000000000000000000" pitchFamily="2" charset="2"/>
              <a:buChar char="Ø"/>
            </a:pPr>
            <a:r>
              <a:rPr lang="en-US" sz="1600" b="1" dirty="0">
                <a:solidFill>
                  <a:schemeClr val="accent5"/>
                </a:solidFill>
                <a:latin typeface="Century" panose="02040604050505020304" pitchFamily="18" charset="0"/>
              </a:rPr>
              <a:t>Chapter 2 - Literature Review</a:t>
            </a:r>
          </a:p>
          <a:p>
            <a:pPr lvl="1">
              <a:spcBef>
                <a:spcPts val="0"/>
              </a:spcBef>
              <a:spcAft>
                <a:spcPts val="600"/>
              </a:spcAft>
            </a:pPr>
            <a:r>
              <a:rPr lang="en-US" sz="1600" dirty="0">
                <a:solidFill>
                  <a:schemeClr val="accent5"/>
                </a:solidFill>
                <a:latin typeface="Century" panose="02040604050505020304" pitchFamily="18" charset="0"/>
              </a:rPr>
              <a:t>Pedestrian walking characteristics</a:t>
            </a:r>
          </a:p>
          <a:p>
            <a:pPr lvl="1">
              <a:spcBef>
                <a:spcPts val="0"/>
              </a:spcBef>
              <a:spcAft>
                <a:spcPts val="600"/>
              </a:spcAft>
            </a:pPr>
            <a:r>
              <a:rPr lang="en-US" sz="1600" dirty="0">
                <a:solidFill>
                  <a:schemeClr val="accent5"/>
                </a:solidFill>
                <a:latin typeface="Century" panose="02040604050505020304" pitchFamily="18" charset="0"/>
              </a:rPr>
              <a:t>Related methodologies</a:t>
            </a:r>
          </a:p>
          <a:p>
            <a:pPr lvl="1">
              <a:spcBef>
                <a:spcPts val="0"/>
              </a:spcBef>
              <a:spcAft>
                <a:spcPts val="600"/>
              </a:spcAft>
            </a:pPr>
            <a:r>
              <a:rPr lang="en-US" sz="1600" dirty="0">
                <a:solidFill>
                  <a:schemeClr val="accent5"/>
                </a:solidFill>
                <a:latin typeface="Century" panose="02040604050505020304" pitchFamily="18" charset="0"/>
              </a:rPr>
              <a:t>Path planning in microscopic models</a:t>
            </a:r>
          </a:p>
          <a:p>
            <a:pPr lvl="1">
              <a:spcBef>
                <a:spcPts val="0"/>
              </a:spcBef>
              <a:spcAft>
                <a:spcPts val="600"/>
              </a:spcAft>
            </a:pPr>
            <a:r>
              <a:rPr lang="en-US" sz="1600" dirty="0">
                <a:solidFill>
                  <a:schemeClr val="accent5"/>
                </a:solidFill>
                <a:latin typeface="Century" panose="02040604050505020304" pitchFamily="18" charset="0"/>
              </a:rPr>
              <a:t>Difficulties in the study of pedestrian movement</a:t>
            </a:r>
          </a:p>
          <a:p>
            <a:pPr lvl="1">
              <a:spcBef>
                <a:spcPts val="0"/>
              </a:spcBef>
              <a:spcAft>
                <a:spcPts val="600"/>
              </a:spcAft>
            </a:pPr>
            <a:r>
              <a:rPr lang="en-US" sz="1600" dirty="0">
                <a:solidFill>
                  <a:schemeClr val="accent5"/>
                </a:solidFill>
                <a:latin typeface="Century" panose="02040604050505020304" pitchFamily="18" charset="0"/>
              </a:rPr>
              <a:t>Motivation</a:t>
            </a:r>
          </a:p>
          <a:p>
            <a:pPr>
              <a:spcBef>
                <a:spcPts val="0"/>
              </a:spcBef>
              <a:spcAft>
                <a:spcPts val="600"/>
              </a:spcAft>
              <a:buFont typeface="Wingdings" panose="05000000000000000000" pitchFamily="2" charset="2"/>
              <a:buChar char="Ø"/>
            </a:pPr>
            <a:r>
              <a:rPr lang="en-US" sz="1600" b="1" dirty="0">
                <a:latin typeface="Century" panose="02040604050505020304" pitchFamily="18" charset="0"/>
              </a:rPr>
              <a:t> </a:t>
            </a:r>
            <a:r>
              <a:rPr lang="en-US" sz="1600" b="1" dirty="0">
                <a:solidFill>
                  <a:srgbClr val="00B050"/>
                </a:solidFill>
                <a:latin typeface="Century" panose="02040604050505020304" pitchFamily="18" charset="0"/>
              </a:rPr>
              <a:t>Chapter 3 - Crowd Dynamics Model Formulation</a:t>
            </a:r>
          </a:p>
          <a:p>
            <a:pPr lvl="1">
              <a:spcBef>
                <a:spcPts val="0"/>
              </a:spcBef>
              <a:spcAft>
                <a:spcPts val="600"/>
              </a:spcAft>
            </a:pPr>
            <a:r>
              <a:rPr lang="en-US" sz="1600" dirty="0">
                <a:solidFill>
                  <a:srgbClr val="00B050"/>
                </a:solidFill>
                <a:latin typeface="Century" panose="02040604050505020304" pitchFamily="18" charset="0"/>
              </a:rPr>
              <a:t>Path planning in tactical layer</a:t>
            </a:r>
          </a:p>
          <a:p>
            <a:pPr lvl="1">
              <a:spcBef>
                <a:spcPts val="0"/>
              </a:spcBef>
              <a:spcAft>
                <a:spcPts val="600"/>
              </a:spcAft>
            </a:pPr>
            <a:r>
              <a:rPr lang="en-US" sz="1600" dirty="0">
                <a:solidFill>
                  <a:srgbClr val="00B050"/>
                </a:solidFill>
                <a:latin typeface="Century" panose="02040604050505020304" pitchFamily="18" charset="0"/>
              </a:rPr>
              <a:t>Operational layer movement pattern</a:t>
            </a:r>
          </a:p>
          <a:p>
            <a:pPr lvl="1">
              <a:spcBef>
                <a:spcPts val="0"/>
              </a:spcBef>
              <a:spcAft>
                <a:spcPts val="600"/>
              </a:spcAft>
            </a:pPr>
            <a:r>
              <a:rPr lang="en-US" sz="1600" dirty="0">
                <a:solidFill>
                  <a:srgbClr val="00B050"/>
                </a:solidFill>
                <a:latin typeface="Century" panose="02040604050505020304" pitchFamily="18" charset="0"/>
              </a:rPr>
              <a:t>Comparison with potential driven models</a:t>
            </a:r>
          </a:p>
          <a:p>
            <a:pPr>
              <a:spcBef>
                <a:spcPts val="0"/>
              </a:spcBef>
              <a:spcAft>
                <a:spcPts val="600"/>
              </a:spcAft>
              <a:buFont typeface="Wingdings" panose="05000000000000000000" pitchFamily="2" charset="2"/>
              <a:buChar char="Ø"/>
            </a:pPr>
            <a:r>
              <a:rPr lang="en-US" sz="1600" b="1" dirty="0">
                <a:solidFill>
                  <a:srgbClr val="FFC000"/>
                </a:solidFill>
                <a:latin typeface="Century" panose="02040604050505020304" pitchFamily="18" charset="0"/>
              </a:rPr>
              <a:t> Chapter 4 – Pedestrian flow navigated by anthropomorphic regulation</a:t>
            </a:r>
          </a:p>
          <a:p>
            <a:pPr lvl="1">
              <a:spcBef>
                <a:spcPts val="0"/>
              </a:spcBef>
              <a:spcAft>
                <a:spcPts val="600"/>
              </a:spcAft>
            </a:pPr>
            <a:r>
              <a:rPr lang="en-US" sz="1600" dirty="0">
                <a:solidFill>
                  <a:srgbClr val="FFC000"/>
                </a:solidFill>
                <a:latin typeface="Century" panose="02040604050505020304" pitchFamily="18" charset="0"/>
              </a:rPr>
              <a:t>Evacuation under conditions of completely visible and invisible</a:t>
            </a:r>
          </a:p>
          <a:p>
            <a:pPr lvl="1">
              <a:spcBef>
                <a:spcPts val="0"/>
              </a:spcBef>
              <a:spcAft>
                <a:spcPts val="600"/>
              </a:spcAft>
            </a:pPr>
            <a:r>
              <a:rPr lang="en-US" sz="1600" dirty="0">
                <a:solidFill>
                  <a:srgbClr val="FFC000"/>
                </a:solidFill>
                <a:latin typeface="Century" panose="02040604050505020304" pitchFamily="18" charset="0"/>
              </a:rPr>
              <a:t>Evacuation under conditions with limited visibility</a:t>
            </a:r>
          </a:p>
          <a:p>
            <a:pPr lvl="1">
              <a:spcBef>
                <a:spcPts val="0"/>
              </a:spcBef>
              <a:spcAft>
                <a:spcPts val="600"/>
              </a:spcAft>
            </a:pPr>
            <a:r>
              <a:rPr lang="en-US" sz="1600" dirty="0">
                <a:solidFill>
                  <a:srgbClr val="FFC000"/>
                </a:solidFill>
                <a:latin typeface="Century" panose="02040604050505020304" pitchFamily="18" charset="0"/>
              </a:rPr>
              <a:t>Interim summary</a:t>
            </a:r>
          </a:p>
        </p:txBody>
      </p:sp>
      <p:sp>
        <p:nvSpPr>
          <p:cNvPr id="6" name="Slide Number Placeholder 5"/>
          <p:cNvSpPr>
            <a:spLocks noGrp="1"/>
          </p:cNvSpPr>
          <p:nvPr>
            <p:ph type="sldNum" sz="quarter" idx="12"/>
          </p:nvPr>
        </p:nvSpPr>
        <p:spPr/>
        <p:txBody>
          <a:bodyPr/>
          <a:lstStyle/>
          <a:p>
            <a:fld id="{94031A2B-61D4-418F-8DA4-0AE2E050AA01}" type="slidenum">
              <a:rPr lang="en-US" smtClean="0"/>
              <a:t>4</a:t>
            </a:fld>
            <a:endParaRPr lang="en-US" dirty="0"/>
          </a:p>
        </p:txBody>
      </p:sp>
    </p:spTree>
    <p:extLst>
      <p:ext uri="{BB962C8B-B14F-4D97-AF65-F5344CB8AC3E}">
        <p14:creationId xmlns:p14="http://schemas.microsoft.com/office/powerpoint/2010/main" val="2384350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899AE5-3AE3-7445-8266-E216968D7629}"/>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Operational Layer Movement planning</a:t>
            </a:r>
          </a:p>
        </p:txBody>
      </p:sp>
      <p:sp>
        <p:nvSpPr>
          <p:cNvPr id="6" name="Slide Number Placeholder 5"/>
          <p:cNvSpPr>
            <a:spLocks noGrp="1"/>
          </p:cNvSpPr>
          <p:nvPr>
            <p:ph type="sldNum" sz="quarter" idx="12"/>
          </p:nvPr>
        </p:nvSpPr>
        <p:spPr/>
        <p:txBody>
          <a:bodyPr/>
          <a:lstStyle/>
          <a:p>
            <a:fld id="{94031A2B-61D4-418F-8DA4-0AE2E050AA01}" type="slidenum">
              <a:rPr lang="en-US" smtClean="0"/>
              <a:t>40</a:t>
            </a:fld>
            <a:endParaRPr lang="en-US"/>
          </a:p>
        </p:txBody>
      </p:sp>
      <p:sp>
        <p:nvSpPr>
          <p:cNvPr id="9" name="Rectangle 8">
            <a:extLst>
              <a:ext uri="{FF2B5EF4-FFF2-40B4-BE49-F238E27FC236}">
                <a16:creationId xmlns:a16="http://schemas.microsoft.com/office/drawing/2014/main" id="{2A06E0E6-87B9-7C44-843A-FE3F5435FF58}"/>
              </a:ext>
            </a:extLst>
          </p:cNvPr>
          <p:cNvSpPr/>
          <p:nvPr/>
        </p:nvSpPr>
        <p:spPr>
          <a:xfrm>
            <a:off x="193040" y="1505466"/>
            <a:ext cx="7635424" cy="369332"/>
          </a:xfrm>
          <a:prstGeom prst="rect">
            <a:avLst/>
          </a:prstGeom>
        </p:spPr>
        <p:txBody>
          <a:bodyPr wrap="none">
            <a:spAutoFit/>
          </a:bodyPr>
          <a:lstStyle/>
          <a:p>
            <a:r>
              <a:rPr lang="en-US" dirty="0">
                <a:latin typeface="Helvetica" pitchFamily="2" charset="0"/>
              </a:rPr>
              <a:t>Theoretical formulation to discrete iteration (Function with four variables) </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2B12147-1338-3A43-ACED-890DA5ECB023}"/>
                  </a:ext>
                </a:extLst>
              </p:cNvPr>
              <p:cNvSpPr txBox="1">
                <a:spLocks/>
              </p:cNvSpPr>
              <p:nvPr/>
            </p:nvSpPr>
            <p:spPr>
              <a:xfrm>
                <a:off x="203200" y="2148183"/>
                <a:ext cx="8737600" cy="9381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1400" i="1" smtClean="0">
                        <a:latin typeface="Cambria Math" panose="02040503050406030204" pitchFamily="18" charset="0"/>
                        <a:ea typeface="Cambria Math" panose="02040503050406030204" pitchFamily="18" charset="0"/>
                      </a:rPr>
                      <m:t>𝑟</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𝑣</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𝜔</m:t>
                    </m:r>
                  </m:oMath>
                </a14:m>
                <a:endParaRPr lang="en-US" sz="1400" dirty="0"/>
              </a:p>
              <a:p>
                <a14:m>
                  <m:oMath xmlns:m="http://schemas.openxmlformats.org/officeDocument/2006/math">
                    <m:r>
                      <a:rPr lang="en-US" sz="1400" i="1" smtClean="0">
                        <a:latin typeface="Cambria Math" panose="02040503050406030204" pitchFamily="18" charset="0"/>
                      </a:rPr>
                      <m:t>𝑥</m:t>
                    </m:r>
                    <m:d>
                      <m:dPr>
                        <m:ctrlPr>
                          <a:rPr lang="en-US" sz="140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𝑡</m:t>
                            </m:r>
                          </m:e>
                          <m:sub>
                            <m:r>
                              <a:rPr lang="en-US" sz="1400" i="1" smtClean="0">
                                <a:latin typeface="Cambria Math" panose="02040503050406030204" pitchFamily="18" charset="0"/>
                              </a:rPr>
                              <m:t>𝑛</m:t>
                            </m:r>
                          </m:sub>
                        </m:sSub>
                      </m:e>
                    </m:d>
                    <m:r>
                      <a:rPr lang="en-US" sz="1400" i="1" smtClean="0">
                        <a:latin typeface="Cambria Math" panose="02040503050406030204" pitchFamily="18" charset="0"/>
                      </a:rPr>
                      <m:t>=</m:t>
                    </m:r>
                    <m:r>
                      <a:rPr lang="en-US" sz="1400" i="1" smtClean="0">
                        <a:latin typeface="Cambria Math" panose="02040503050406030204" pitchFamily="18" charset="0"/>
                      </a:rPr>
                      <m:t>𝑥</m:t>
                    </m:r>
                    <m:d>
                      <m:dPr>
                        <m:ctrlPr>
                          <a:rPr lang="en-US" sz="140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𝑡</m:t>
                            </m:r>
                          </m:e>
                          <m:sub>
                            <m:r>
                              <a:rPr lang="en-US" sz="1400" i="1" smtClean="0">
                                <a:latin typeface="Cambria Math" panose="02040503050406030204" pitchFamily="18" charset="0"/>
                              </a:rPr>
                              <m:t>0</m:t>
                            </m:r>
                          </m:sub>
                        </m:sSub>
                      </m:e>
                    </m:d>
                    <m:r>
                      <a:rPr lang="en-US" sz="1400" i="1" smtClean="0">
                        <a:latin typeface="Cambria Math" panose="02040503050406030204" pitchFamily="18" charset="0"/>
                      </a:rPr>
                      <m:t>+</m:t>
                    </m:r>
                    <m:nary>
                      <m:naryPr>
                        <m:ctrlPr>
                          <a:rPr lang="en-US" sz="1400" i="1" smtClean="0">
                            <a:latin typeface="Cambria Math" panose="02040503050406030204" pitchFamily="18" charset="0"/>
                          </a:rPr>
                        </m:ctrlPr>
                      </m:naryPr>
                      <m:sub>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𝑡</m:t>
                            </m:r>
                          </m:e>
                          <m:sub>
                            <m:r>
                              <a:rPr lang="en-US" sz="1400" i="1" smtClean="0">
                                <a:latin typeface="Cambria Math" panose="02040503050406030204" pitchFamily="18" charset="0"/>
                              </a:rPr>
                              <m:t>0</m:t>
                            </m:r>
                          </m:sub>
                        </m:sSub>
                      </m:sub>
                      <m:sup>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𝑡</m:t>
                            </m:r>
                          </m:e>
                          <m:sub>
                            <m:r>
                              <a:rPr lang="en-US" sz="1400" i="1" smtClean="0">
                                <a:latin typeface="Cambria Math" panose="02040503050406030204" pitchFamily="18" charset="0"/>
                              </a:rPr>
                              <m:t>𝑛</m:t>
                            </m:r>
                          </m:sub>
                        </m:sSub>
                      </m:sup>
                      <m:e>
                        <m:r>
                          <a:rPr lang="en-US" sz="1400" i="1" smtClean="0">
                            <a:latin typeface="Cambria Math" panose="02040503050406030204" pitchFamily="18" charset="0"/>
                          </a:rPr>
                          <m:t>(</m:t>
                        </m:r>
                        <m:r>
                          <a:rPr lang="en-US" sz="1400" i="1" smtClean="0">
                            <a:latin typeface="Cambria Math" panose="02040503050406030204" pitchFamily="18" charset="0"/>
                          </a:rPr>
                          <m:t>𝑣</m:t>
                        </m:r>
                        <m:d>
                          <m:dPr>
                            <m:ctrlPr>
                              <a:rPr lang="en-US" sz="140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𝑡</m:t>
                                </m:r>
                              </m:e>
                              <m:sub>
                                <m:r>
                                  <a:rPr lang="en-US" sz="1400" i="1" smtClean="0">
                                    <a:latin typeface="Cambria Math" panose="02040503050406030204" pitchFamily="18" charset="0"/>
                                  </a:rPr>
                                  <m:t>0</m:t>
                                </m:r>
                              </m:sub>
                            </m:sSub>
                          </m:e>
                        </m:d>
                        <m:r>
                          <a:rPr lang="en-US" sz="1400" i="1" smtClean="0">
                            <a:latin typeface="Cambria Math" panose="02040503050406030204" pitchFamily="18" charset="0"/>
                          </a:rPr>
                          <m:t>+</m:t>
                        </m:r>
                        <m:nary>
                          <m:naryPr>
                            <m:ctrlPr>
                              <a:rPr lang="en-US" sz="1400" i="1" smtClean="0">
                                <a:latin typeface="Cambria Math" panose="02040503050406030204" pitchFamily="18" charset="0"/>
                              </a:rPr>
                            </m:ctrlPr>
                          </m:naryPr>
                          <m:sub>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𝑡</m:t>
                                </m:r>
                              </m:e>
                              <m:sub>
                                <m:r>
                                  <a:rPr lang="en-US" sz="1400" i="1" smtClean="0">
                                    <a:latin typeface="Cambria Math" panose="02040503050406030204" pitchFamily="18" charset="0"/>
                                  </a:rPr>
                                  <m:t>0</m:t>
                                </m:r>
                              </m:sub>
                            </m:sSub>
                          </m:sub>
                          <m:sup>
                            <m:r>
                              <a:rPr lang="en-US" sz="1400" i="1" smtClean="0">
                                <a:latin typeface="Cambria Math" panose="02040503050406030204" pitchFamily="18" charset="0"/>
                              </a:rPr>
                              <m:t>𝑡</m:t>
                            </m:r>
                          </m:sup>
                          <m:e>
                            <m:r>
                              <m:rPr>
                                <m:sty m:val="p"/>
                              </m:rPr>
                              <a:rPr lang="en-US" sz="1400" smtClean="0">
                                <a:latin typeface="Cambria Math" panose="02040503050406030204" pitchFamily="18" charset="0"/>
                                <a:ea typeface="Cambria Math" panose="02040503050406030204" pitchFamily="18" charset="0"/>
                              </a:rPr>
                              <m:t>a</m:t>
                            </m:r>
                            <m:acc>
                              <m:accPr>
                                <m:chr m:val="̂"/>
                                <m:ctrlPr>
                                  <a:rPr lang="en-US" sz="1400" i="1" smtClean="0">
                                    <a:latin typeface="Cambria Math" panose="02040503050406030204" pitchFamily="18" charset="0"/>
                                    <a:ea typeface="Cambria Math" panose="02040503050406030204" pitchFamily="18" charset="0"/>
                                  </a:rPr>
                                </m:ctrlPr>
                              </m:accPr>
                              <m:e>
                                <m:r>
                                  <a:rPr lang="en-US" sz="1400" i="1" smtClean="0">
                                    <a:latin typeface="Cambria Math" panose="02040503050406030204" pitchFamily="18" charset="0"/>
                                    <a:ea typeface="Cambria Math" panose="02040503050406030204" pitchFamily="18" charset="0"/>
                                  </a:rPr>
                                  <m:t>𝑡</m:t>
                                </m:r>
                              </m:e>
                            </m:acc>
                            <m:r>
                              <a:rPr lang="en-US" sz="1400" i="1" smtClean="0">
                                <a:latin typeface="Cambria Math" panose="02040503050406030204" pitchFamily="18" charset="0"/>
                                <a:ea typeface="Cambria Math" panose="02040503050406030204" pitchFamily="18" charset="0"/>
                              </a:rPr>
                              <m:t>𝑑</m:t>
                            </m:r>
                            <m:acc>
                              <m:accPr>
                                <m:chr m:val="̂"/>
                                <m:ctrlPr>
                                  <a:rPr lang="en-US" sz="1400" i="1" smtClean="0">
                                    <a:latin typeface="Cambria Math" panose="02040503050406030204" pitchFamily="18" charset="0"/>
                                    <a:ea typeface="Cambria Math" panose="02040503050406030204" pitchFamily="18" charset="0"/>
                                  </a:rPr>
                                </m:ctrlPr>
                              </m:accPr>
                              <m:e>
                                <m:r>
                                  <a:rPr lang="en-US" sz="1400" i="1" smtClean="0">
                                    <a:latin typeface="Cambria Math" panose="02040503050406030204" pitchFamily="18" charset="0"/>
                                    <a:ea typeface="Cambria Math" panose="02040503050406030204" pitchFamily="18" charset="0"/>
                                  </a:rPr>
                                  <m:t>𝑡</m:t>
                                </m:r>
                              </m:e>
                            </m:acc>
                          </m:e>
                        </m:nary>
                        <m:r>
                          <a:rPr lang="en-US" sz="1400" i="1" smtClean="0">
                            <a:latin typeface="Cambria Math" panose="02040503050406030204" pitchFamily="18" charset="0"/>
                            <a:ea typeface="Cambria Math" panose="02040503050406030204" pitchFamily="18" charset="0"/>
                          </a:rPr>
                          <m:t>)∙</m:t>
                        </m:r>
                      </m:e>
                    </m:nary>
                    <m:r>
                      <m:rPr>
                        <m:sty m:val="p"/>
                      </m:rPr>
                      <a:rPr lang="en-US" sz="1400" smtClean="0">
                        <a:latin typeface="Cambria Math" panose="02040503050406030204" pitchFamily="18" charset="0"/>
                        <a:ea typeface="Cambria Math" panose="02040503050406030204" pitchFamily="18" charset="0"/>
                      </a:rPr>
                      <m:t>cos</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𝜃</m:t>
                    </m:r>
                    <m:d>
                      <m:dPr>
                        <m:ctrlPr>
                          <a:rPr lang="en-US" sz="140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𝑡</m:t>
                            </m:r>
                          </m:e>
                          <m:sub>
                            <m:r>
                              <a:rPr lang="en-US" sz="1400" i="1" smtClean="0">
                                <a:latin typeface="Cambria Math" panose="02040503050406030204" pitchFamily="18" charset="0"/>
                              </a:rPr>
                              <m:t>0</m:t>
                            </m:r>
                          </m:sub>
                        </m:sSub>
                      </m:e>
                    </m:d>
                    <m:r>
                      <a:rPr lang="en-US" sz="1400" i="1" smtClean="0">
                        <a:latin typeface="Cambria Math" panose="02040503050406030204" pitchFamily="18" charset="0"/>
                        <a:ea typeface="Cambria Math" panose="02040503050406030204" pitchFamily="18" charset="0"/>
                      </a:rPr>
                      <m:t>+</m:t>
                    </m:r>
                    <m:nary>
                      <m:naryPr>
                        <m:ctrlPr>
                          <a:rPr lang="en-US" sz="1400" i="1" smtClean="0">
                            <a:latin typeface="Cambria Math" panose="02040503050406030204" pitchFamily="18" charset="0"/>
                          </a:rPr>
                        </m:ctrlPr>
                      </m:naryPr>
                      <m:sub>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𝑡</m:t>
                            </m:r>
                          </m:e>
                          <m:sub>
                            <m:r>
                              <a:rPr lang="en-US" sz="1400" i="1" smtClean="0">
                                <a:latin typeface="Cambria Math" panose="02040503050406030204" pitchFamily="18" charset="0"/>
                              </a:rPr>
                              <m:t>0</m:t>
                            </m:r>
                          </m:sub>
                        </m:sSub>
                      </m:sub>
                      <m:sup>
                        <m:r>
                          <a:rPr lang="en-US" sz="1400" i="1" smtClean="0">
                            <a:latin typeface="Cambria Math" panose="02040503050406030204" pitchFamily="18" charset="0"/>
                          </a:rPr>
                          <m:t>𝑡</m:t>
                        </m:r>
                      </m:sup>
                      <m:e>
                        <m:r>
                          <a:rPr lang="en-US" sz="1400" i="1" smtClean="0">
                            <a:latin typeface="Cambria Math" panose="02040503050406030204" pitchFamily="18" charset="0"/>
                          </a:rPr>
                          <m:t>(</m:t>
                        </m:r>
                        <m:r>
                          <m:rPr>
                            <m:sty m:val="p"/>
                          </m:rPr>
                          <a:rPr lang="en-US" sz="1400">
                            <a:latin typeface="Cambria Math" panose="02040503050406030204" pitchFamily="18" charset="0"/>
                            <a:ea typeface="Cambria Math" panose="02040503050406030204" pitchFamily="18" charset="0"/>
                          </a:rPr>
                          <m:t>ω</m:t>
                        </m:r>
                        <m:d>
                          <m:dPr>
                            <m:ctrlPr>
                              <a:rPr lang="en-US" sz="140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𝑡</m:t>
                                </m:r>
                              </m:e>
                              <m:sub>
                                <m:r>
                                  <a:rPr lang="en-US" sz="1400" i="1" smtClean="0">
                                    <a:latin typeface="Cambria Math" panose="02040503050406030204" pitchFamily="18" charset="0"/>
                                  </a:rPr>
                                  <m:t>0</m:t>
                                </m:r>
                              </m:sub>
                            </m:sSub>
                          </m:e>
                        </m:d>
                        <m:r>
                          <a:rPr lang="en-US" sz="1400" i="1" smtClean="0">
                            <a:latin typeface="Cambria Math" panose="02040503050406030204" pitchFamily="18" charset="0"/>
                            <a:ea typeface="Cambria Math" panose="02040503050406030204" pitchFamily="18" charset="0"/>
                          </a:rPr>
                          <m:t>+</m:t>
                        </m:r>
                        <m:nary>
                          <m:naryPr>
                            <m:ctrlPr>
                              <a:rPr lang="en-US" sz="1400" i="1" smtClean="0">
                                <a:latin typeface="Cambria Math" panose="02040503050406030204" pitchFamily="18" charset="0"/>
                              </a:rPr>
                            </m:ctrlPr>
                          </m:naryPr>
                          <m:sub>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𝑡</m:t>
                                </m:r>
                              </m:e>
                              <m:sub>
                                <m:r>
                                  <a:rPr lang="en-US" sz="1400" i="1" smtClean="0">
                                    <a:latin typeface="Cambria Math" panose="02040503050406030204" pitchFamily="18" charset="0"/>
                                  </a:rPr>
                                  <m:t>0</m:t>
                                </m:r>
                              </m:sub>
                            </m:sSub>
                          </m:sub>
                          <m:sup>
                            <m:acc>
                              <m:accPr>
                                <m:chr m:val="̂"/>
                                <m:ctrlPr>
                                  <a:rPr lang="en-US" sz="1400" i="1" smtClean="0">
                                    <a:latin typeface="Cambria Math" panose="02040503050406030204" pitchFamily="18" charset="0"/>
                                    <a:ea typeface="Cambria Math" panose="02040503050406030204" pitchFamily="18" charset="0"/>
                                  </a:rPr>
                                </m:ctrlPr>
                              </m:accPr>
                              <m:e>
                                <m:r>
                                  <a:rPr lang="en-US" sz="1400" i="1" smtClean="0">
                                    <a:latin typeface="Cambria Math" panose="02040503050406030204" pitchFamily="18" charset="0"/>
                                    <a:ea typeface="Cambria Math" panose="02040503050406030204" pitchFamily="18" charset="0"/>
                                  </a:rPr>
                                  <m:t>𝑡</m:t>
                                </m:r>
                              </m:e>
                            </m:acc>
                          </m:sup>
                          <m:e>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ea typeface="Cambria Math" panose="02040503050406030204" pitchFamily="18" charset="0"/>
                                  </a:rPr>
                                  <m:t>𝜔</m:t>
                                </m:r>
                              </m:e>
                            </m:acc>
                            <m:d>
                              <m:dPr>
                                <m:ctrlPr>
                                  <a:rPr lang="en-US" sz="1400" i="1" smtClean="0">
                                    <a:latin typeface="Cambria Math" panose="02040503050406030204" pitchFamily="18" charset="0"/>
                                  </a:rPr>
                                </m:ctrlPr>
                              </m:dPr>
                              <m:e>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rPr>
                                      <m:t>𝑡</m:t>
                                    </m:r>
                                  </m:e>
                                </m:acc>
                              </m:e>
                            </m:d>
                            <m:r>
                              <a:rPr lang="en-US" sz="1400" i="1" smtClean="0">
                                <a:latin typeface="Cambria Math" panose="02040503050406030204" pitchFamily="18" charset="0"/>
                              </a:rPr>
                              <m:t>𝑑</m:t>
                            </m:r>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rPr>
                                  <m:t>𝑡</m:t>
                                </m:r>
                              </m:e>
                            </m:acc>
                          </m:e>
                        </m:nary>
                      </m:e>
                    </m:nary>
                    <m:r>
                      <a:rPr lang="en-US" sz="1400" i="1" smtClean="0">
                        <a:latin typeface="Cambria Math" panose="02040503050406030204" pitchFamily="18" charset="0"/>
                        <a:ea typeface="Cambria Math" panose="02040503050406030204" pitchFamily="18" charset="0"/>
                      </a:rPr>
                      <m:t>)</m:t>
                    </m:r>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rPr>
                          <m:t>𝑡</m:t>
                        </m:r>
                      </m:e>
                    </m:acc>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𝑑𝑡</m:t>
                    </m:r>
                  </m:oMath>
                </a14:m>
                <a:endParaRPr lang="en-US" sz="1400" i="1" dirty="0">
                  <a:latin typeface="Cambria Math" panose="02040503050406030204" pitchFamily="18" charset="0"/>
                  <a:ea typeface="Cambria Math" panose="02040503050406030204" pitchFamily="18" charset="0"/>
                </a:endParaRPr>
              </a:p>
            </p:txBody>
          </p:sp>
        </mc:Choice>
        <mc:Fallback xmlns="">
          <p:sp>
            <p:nvSpPr>
              <p:cNvPr id="11" name="Content Placeholder 2">
                <a:extLst>
                  <a:ext uri="{FF2B5EF4-FFF2-40B4-BE49-F238E27FC236}">
                    <a16:creationId xmlns:a16="http://schemas.microsoft.com/office/drawing/2014/main" id="{02B12147-1338-3A43-ACED-890DA5ECB023}"/>
                  </a:ext>
                </a:extLst>
              </p:cNvPr>
              <p:cNvSpPr txBox="1">
                <a:spLocks noRot="1" noChangeAspect="1" noMove="1" noResize="1" noEditPoints="1" noAdjustHandles="1" noChangeArrowheads="1" noChangeShapeType="1" noTextEdit="1"/>
              </p:cNvSpPr>
              <p:nvPr/>
            </p:nvSpPr>
            <p:spPr>
              <a:xfrm>
                <a:off x="203200" y="2148183"/>
                <a:ext cx="8737600" cy="938133"/>
              </a:xfrm>
              <a:prstGeom prst="rect">
                <a:avLst/>
              </a:prstGeom>
              <a:blipFill>
                <a:blip r:embed="rId3"/>
                <a:stretch>
                  <a:fillRect l="-70" t="-3896" b="-376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6388E85-9D7C-AF4C-927C-4767B6D16B5F}"/>
                  </a:ext>
                </a:extLst>
              </p:cNvPr>
              <p:cNvSpPr/>
              <p:nvPr/>
            </p:nvSpPr>
            <p:spPr>
              <a:xfrm>
                <a:off x="419295" y="2860464"/>
                <a:ext cx="8399194" cy="3421771"/>
              </a:xfrm>
              <a:prstGeom prst="rect">
                <a:avLst/>
              </a:prstGeom>
            </p:spPr>
            <p:txBody>
              <a:bodyPr wrap="square">
                <a:spAutoFit/>
              </a:bodyPr>
              <a:lstStyle/>
              <a:p>
                <a:r>
                  <a:rPr lang="en-US" sz="1400" dirty="0"/>
                  <a:t>Approximate motion equation: </a:t>
                </a:r>
              </a:p>
              <a:p>
                <a:pPr/>
                <a14:m>
                  <m:oMathPara xmlns:m="http://schemas.openxmlformats.org/officeDocument/2006/math">
                    <m:oMathParaPr>
                      <m:jc m:val="left"/>
                    </m:oMathParaPr>
                    <m:oMath xmlns:m="http://schemas.openxmlformats.org/officeDocument/2006/math">
                      <m:r>
                        <a:rPr lang="en-US" sz="1400" i="1">
                          <a:latin typeface="Cambria Math" panose="02040503050406030204" pitchFamily="18" charset="0"/>
                        </a:rPr>
                        <m:t>𝑥</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𝑛</m:t>
                              </m:r>
                            </m:sub>
                          </m:sSub>
                        </m:e>
                      </m:d>
                      <m:r>
                        <a:rPr lang="en-US" sz="1400" i="1">
                          <a:latin typeface="Cambria Math" panose="02040503050406030204" pitchFamily="18" charset="0"/>
                        </a:rPr>
                        <m:t>=</m:t>
                      </m:r>
                      <m:r>
                        <a:rPr lang="en-US" sz="1400" i="1">
                          <a:latin typeface="Cambria Math" panose="02040503050406030204" pitchFamily="18" charset="0"/>
                        </a:rPr>
                        <m:t>𝑥</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0</m:t>
                              </m:r>
                            </m:sub>
                          </m:sSub>
                        </m:e>
                      </m:d>
                      <m:r>
                        <a:rPr lang="en-US"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=0</m:t>
                          </m:r>
                        </m:sub>
                        <m:sup>
                          <m:r>
                            <a:rPr lang="en-US" sz="1400" i="1">
                              <a:latin typeface="Cambria Math" panose="02040503050406030204" pitchFamily="18" charset="0"/>
                            </a:rPr>
                            <m:t>𝑛</m:t>
                          </m:r>
                          <m:r>
                            <a:rPr lang="en-US" sz="1400" i="1">
                              <a:latin typeface="Cambria Math" panose="02040503050406030204" pitchFamily="18" charset="0"/>
                            </a:rPr>
                            <m:t>−1</m:t>
                          </m:r>
                        </m:sup>
                        <m:e>
                          <m:nary>
                            <m:naryPr>
                              <m:limLoc m:val="undOvr"/>
                              <m:ctrlPr>
                                <a:rPr lang="en-US" sz="1400" i="1">
                                  <a:latin typeface="Cambria Math" panose="02040503050406030204" pitchFamily="18" charset="0"/>
                                </a:rPr>
                              </m:ctrlPr>
                            </m:naryPr>
                            <m:sub>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sub>
                            <m:sup>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r>
                                    <a:rPr lang="en-US" sz="1400" i="1">
                                      <a:latin typeface="Cambria Math" panose="02040503050406030204" pitchFamily="18" charset="0"/>
                                    </a:rPr>
                                    <m:t>+1</m:t>
                                  </m:r>
                                </m:sub>
                              </m:sSub>
                            </m:sup>
                            <m:e>
                              <m:r>
                                <a:rPr lang="en-US" sz="1400" i="1">
                                  <a:latin typeface="Cambria Math" panose="02040503050406030204" pitchFamily="18" charset="0"/>
                                </a:rPr>
                                <m:t>(</m:t>
                              </m:r>
                              <m:r>
                                <a:rPr lang="en-US" sz="1400" i="1">
                                  <a:latin typeface="Cambria Math" panose="02040503050406030204" pitchFamily="18" charset="0"/>
                                </a:rPr>
                                <m:t>𝑣</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e>
                              </m:d>
                              <m:r>
                                <a:rPr lang="en-US" sz="1400" i="1">
                                  <a:latin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𝑣</m:t>
                                      </m:r>
                                    </m:e>
                                  </m:acc>
                                </m:e>
                                <m:sub>
                                  <m:r>
                                    <a:rPr lang="en-US" sz="1400" i="1">
                                      <a:latin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𝑡</m:t>
                                  </m:r>
                                </m:sub>
                                <m:sup>
                                  <m:r>
                                    <a:rPr lang="en-US" sz="1400" i="1">
                                      <a:latin typeface="Cambria Math" panose="02040503050406030204" pitchFamily="18" charset="0"/>
                                      <a:ea typeface="Cambria Math" panose="02040503050406030204" pitchFamily="18" charset="0"/>
                                    </a:rPr>
                                    <m:t>𝑖</m:t>
                                  </m:r>
                                </m:sup>
                              </m:sSubSup>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m:t>
                              </m:r>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cos</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𝜃</m:t>
                                      </m:r>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e>
                                      </m:d>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𝜔</m:t>
                                      </m:r>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e>
                                      </m:d>
                                      <m:r>
                                        <a:rPr lang="en-US" sz="1400" i="1">
                                          <a:latin typeface="Cambria Math" panose="02040503050406030204" pitchFamily="18" charset="0"/>
                                          <a:ea typeface="Cambria Math" panose="02040503050406030204" pitchFamily="18" charset="0"/>
                                        </a:rPr>
                                        <m:t>∙</m:t>
                                      </m:r>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𝑡</m:t>
                                          </m:r>
                                        </m:sub>
                                        <m:sup>
                                          <m:r>
                                            <a:rPr lang="en-US" sz="1400" i="1">
                                              <a:latin typeface="Cambria Math" panose="02040503050406030204" pitchFamily="18" charset="0"/>
                                              <a:ea typeface="Cambria Math" panose="02040503050406030204" pitchFamily="18" charset="0"/>
                                            </a:rPr>
                                            <m:t>𝑖</m:t>
                                          </m:r>
                                        </m:sup>
                                      </m:sSubSup>
                                      <m:r>
                                        <a:rPr lang="en-US" sz="140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2</m:t>
                                          </m:r>
                                        </m:den>
                                      </m:f>
                                      <m:sSub>
                                        <m:sSubPr>
                                          <m:ctrlPr>
                                            <a:rPr lang="en-US" sz="1400" i="1">
                                              <a:latin typeface="Cambria Math" panose="02040503050406030204" pitchFamily="18" charset="0"/>
                                              <a:ea typeface="Cambria Math" panose="02040503050406030204" pitchFamily="18" charset="0"/>
                                            </a:rPr>
                                          </m:ctrlPr>
                                        </m:sSub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𝜔</m:t>
                                              </m:r>
                                            </m:e>
                                          </m:acc>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d>
                                            <m:dPr>
                                              <m:ctrlPr>
                                                <a:rPr lang="en-US" sz="1400" i="1">
                                                  <a:latin typeface="Cambria Math" panose="02040503050406030204" pitchFamily="18" charset="0"/>
                                                  <a:ea typeface="Cambria Math" panose="02040503050406030204" pitchFamily="18" charset="0"/>
                                                </a:rPr>
                                              </m:ctrlPr>
                                            </m:dPr>
                                            <m:e>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𝑡</m:t>
                                                  </m:r>
                                                </m:sub>
                                                <m:sup>
                                                  <m:r>
                                                    <a:rPr lang="en-US" sz="1400" i="1">
                                                      <a:latin typeface="Cambria Math" panose="02040503050406030204" pitchFamily="18" charset="0"/>
                                                      <a:ea typeface="Cambria Math" panose="02040503050406030204" pitchFamily="18" charset="0"/>
                                                    </a:rPr>
                                                    <m:t>𝑖</m:t>
                                                  </m:r>
                                                </m:sup>
                                              </m:sSubSup>
                                            </m:e>
                                          </m:d>
                                        </m:e>
                                        <m:sup>
                                          <m:r>
                                            <a:rPr lang="en-US" sz="1400" i="1">
                                              <a:latin typeface="Cambria Math" panose="02040503050406030204" pitchFamily="18" charset="0"/>
                                              <a:ea typeface="Cambria Math" panose="02040503050406030204" pitchFamily="18" charset="0"/>
                                            </a:rPr>
                                            <m:t>2</m:t>
                                          </m:r>
                                        </m:sup>
                                      </m:sSup>
                                    </m:e>
                                  </m:d>
                                </m:e>
                              </m:func>
                              <m:r>
                                <a:rPr lang="en-US" sz="1400" i="1">
                                  <a:latin typeface="Cambria Math" panose="02040503050406030204" pitchFamily="18" charset="0"/>
                                  <a:ea typeface="Cambria Math" panose="02040503050406030204" pitchFamily="18" charset="0"/>
                                </a:rPr>
                                <m:t>𝑑𝑡</m:t>
                              </m:r>
                            </m:e>
                          </m:nary>
                        </m:e>
                      </m:nary>
                    </m:oMath>
                  </m:oMathPara>
                </a14:m>
                <a:endParaRPr lang="en-US" sz="1400" dirty="0"/>
              </a:p>
              <a:p>
                <a:r>
                  <a:rPr lang="en-US" sz="1400" dirty="0"/>
                  <a:t>Assume the velocity and acceleration are consistent in single interation:</a:t>
                </a:r>
              </a:p>
              <a:p>
                <a:pPr/>
                <a14:m>
                  <m:oMathPara xmlns:m="http://schemas.openxmlformats.org/officeDocument/2006/math">
                    <m:oMathParaPr>
                      <m:jc m:val="left"/>
                    </m:oMathParaPr>
                    <m:oMath xmlns:m="http://schemas.openxmlformats.org/officeDocument/2006/math">
                      <m:r>
                        <a:rPr lang="en-US" sz="1400" i="1">
                          <a:latin typeface="Cambria Math" panose="02040503050406030204" pitchFamily="18" charset="0"/>
                        </a:rPr>
                        <m:t>𝑥</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𝑛</m:t>
                              </m:r>
                            </m:sub>
                          </m:sSub>
                        </m:e>
                      </m:d>
                      <m:r>
                        <a:rPr lang="en-US" sz="1400" i="1">
                          <a:latin typeface="Cambria Math" panose="02040503050406030204" pitchFamily="18" charset="0"/>
                        </a:rPr>
                        <m:t>=</m:t>
                      </m:r>
                      <m:r>
                        <a:rPr lang="en-US" sz="1400" i="1">
                          <a:latin typeface="Cambria Math" panose="02040503050406030204" pitchFamily="18" charset="0"/>
                        </a:rPr>
                        <m:t>𝑥</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0</m:t>
                              </m:r>
                            </m:sub>
                          </m:sSub>
                        </m:e>
                      </m:d>
                      <m:r>
                        <a:rPr lang="en-US"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=0</m:t>
                          </m:r>
                        </m:sub>
                        <m:sup>
                          <m:r>
                            <a:rPr lang="en-US" sz="1400" i="1">
                              <a:latin typeface="Cambria Math" panose="02040503050406030204" pitchFamily="18" charset="0"/>
                            </a:rPr>
                            <m:t>𝑛</m:t>
                          </m:r>
                          <m:r>
                            <a:rPr lang="en-US" sz="1400" i="1">
                              <a:latin typeface="Cambria Math" panose="02040503050406030204" pitchFamily="18" charset="0"/>
                            </a:rPr>
                            <m:t>−1</m:t>
                          </m:r>
                        </m:sup>
                        <m:e>
                          <m:nary>
                            <m:naryPr>
                              <m:ctrlPr>
                                <a:rPr lang="en-US" sz="1400" i="1">
                                  <a:latin typeface="Cambria Math" panose="02040503050406030204" pitchFamily="18" charset="0"/>
                                </a:rPr>
                              </m:ctrlPr>
                            </m:naryPr>
                            <m:sub>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sub>
                            <m:sup>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r>
                                    <a:rPr lang="en-US" sz="1400" i="1">
                                      <a:latin typeface="Cambria Math" panose="02040503050406030204" pitchFamily="18" charset="0"/>
                                    </a:rPr>
                                    <m:t>+1</m:t>
                                  </m:r>
                                </m:sub>
                              </m:sSub>
                            </m:sup>
                            <m:e>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e>
                          </m:nary>
                        </m:e>
                      </m:nary>
                      <m:r>
                        <a:rPr lang="en-US" sz="1400" i="1">
                          <a:latin typeface="Cambria Math" panose="02040503050406030204" pitchFamily="18" charset="0"/>
                          <a:ea typeface="Cambria Math" panose="02040503050406030204" pitchFamily="18" charset="0"/>
                        </a:rPr>
                        <m:t>∙</m:t>
                      </m:r>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cos</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𝜃</m:t>
                              </m:r>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𝑡</m:t>
                                      </m:r>
                                    </m:e>
                                  </m:ac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e>
                              </m:d>
                            </m:e>
                          </m:d>
                        </m:e>
                      </m:func>
                      <m:r>
                        <a:rPr lang="en-US" sz="1400" i="1">
                          <a:latin typeface="Cambria Math" panose="02040503050406030204" pitchFamily="18" charset="0"/>
                          <a:ea typeface="Cambria Math" panose="02040503050406030204" pitchFamily="18" charset="0"/>
                        </a:rPr>
                        <m:t>𝑑</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𝑡</m:t>
                          </m:r>
                        </m:e>
                      </m:acc>
                    </m:oMath>
                  </m:oMathPara>
                </a14:m>
                <a:endParaRPr lang="en-US" sz="1400" dirty="0"/>
              </a:p>
              <a:p>
                <a:r>
                  <a:rPr lang="en-US" sz="1400" dirty="0"/>
                  <a:t>Solve the integral:</a:t>
                </a:r>
              </a:p>
              <a:p>
                <a:pPr/>
                <a14:m>
                  <m:oMathPara xmlns:m="http://schemas.openxmlformats.org/officeDocument/2006/math">
                    <m:oMathParaPr>
                      <m:jc m:val="left"/>
                    </m:oMathParaPr>
                    <m:oMath xmlns:m="http://schemas.openxmlformats.org/officeDocument/2006/math">
                      <m:r>
                        <a:rPr lang="en-US" sz="1400" i="1">
                          <a:latin typeface="Cambria Math" panose="02040503050406030204" pitchFamily="18" charset="0"/>
                        </a:rPr>
                        <m:t>𝑥</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𝑛</m:t>
                              </m:r>
                            </m:sub>
                          </m:sSub>
                        </m:e>
                      </m:d>
                      <m:r>
                        <a:rPr lang="en-US" sz="1400" i="1">
                          <a:latin typeface="Cambria Math" panose="02040503050406030204" pitchFamily="18" charset="0"/>
                        </a:rPr>
                        <m:t>=</m:t>
                      </m:r>
                      <m:r>
                        <a:rPr lang="en-US" sz="1400" i="1">
                          <a:latin typeface="Cambria Math" panose="02040503050406030204" pitchFamily="18" charset="0"/>
                        </a:rPr>
                        <m:t>𝑥</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0</m:t>
                              </m:r>
                            </m:sub>
                          </m:sSub>
                        </m:e>
                      </m:d>
                      <m:r>
                        <a:rPr lang="en-US"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=0</m:t>
                          </m:r>
                        </m:sub>
                        <m:sup>
                          <m:r>
                            <m:rPr>
                              <m:sty m:val="p"/>
                            </m:rPr>
                            <a:rPr lang="en-US" altLang="zh-CN" sz="1400" i="1">
                              <a:latin typeface="Cambria Math" panose="02040503050406030204" pitchFamily="18" charset="0"/>
                            </a:rPr>
                            <m:t>n</m:t>
                          </m:r>
                          <m:r>
                            <a:rPr lang="en-US" altLang="zh-CN" sz="1400" i="1">
                              <a:latin typeface="Cambria Math" panose="02040503050406030204" pitchFamily="18" charset="0"/>
                            </a:rPr>
                            <m:t>−1</m:t>
                          </m:r>
                        </m:sup>
                        <m:e>
                          <m:r>
                            <a:rPr lang="en-US" sz="1400" i="1">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rPr>
                                <m:t>𝐹</m:t>
                              </m:r>
                            </m:e>
                            <m:sub>
                              <m:r>
                                <a:rPr lang="en-US" sz="1400" i="1">
                                  <a:latin typeface="Cambria Math" panose="02040503050406030204" pitchFamily="18" charset="0"/>
                                </a:rPr>
                                <m:t>𝑥</m:t>
                              </m:r>
                            </m:sub>
                            <m:sup>
                              <m:r>
                                <a:rPr lang="en-US" sz="1400" i="1">
                                  <a:latin typeface="Cambria Math" panose="02040503050406030204" pitchFamily="18" charset="0"/>
                                </a:rPr>
                                <m:t>𝑖</m:t>
                              </m:r>
                            </m:sup>
                          </m:sSubSup>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r>
                                <a:rPr lang="en-US" sz="1400" i="1">
                                  <a:latin typeface="Cambria Math" panose="02040503050406030204" pitchFamily="18" charset="0"/>
                                </a:rPr>
                                <m:t>+1</m:t>
                              </m:r>
                            </m:sub>
                          </m:sSub>
                          <m:r>
                            <a:rPr lang="en-US" sz="1400" i="1">
                              <a:latin typeface="Cambria Math" panose="02040503050406030204" pitchFamily="18" charset="0"/>
                            </a:rPr>
                            <m:t>))</m:t>
                          </m:r>
                        </m:e>
                      </m:nary>
                    </m:oMath>
                  </m:oMathPara>
                </a14:m>
                <a:endParaRPr lang="en-JP" sz="1400" dirty="0"/>
              </a:p>
              <a:p>
                <a:r>
                  <a:rPr lang="en-US" sz="1400" dirty="0"/>
                  <a:t>where,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𝐹</m:t>
                        </m:r>
                      </m:e>
                      <m:sub>
                        <m:r>
                          <a:rPr lang="en-US" sz="1400" i="1">
                            <a:latin typeface="Cambria Math" panose="02040503050406030204" pitchFamily="18" charset="0"/>
                          </a:rPr>
                          <m:t>𝑥</m:t>
                        </m:r>
                      </m:sub>
                      <m:sup>
                        <m:r>
                          <a:rPr lang="en-US" sz="1400" i="1">
                            <a:latin typeface="Cambria Math" panose="02040503050406030204" pitchFamily="18" charset="0"/>
                          </a:rPr>
                          <m:t>𝑖</m:t>
                        </m:r>
                      </m:sup>
                    </m:sSubSup>
                    <m:d>
                      <m:dPr>
                        <m:ctrlPr>
                          <a:rPr lang="en-US"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i="1">
                                          <a:latin typeface="Cambria Math" panose="02040503050406030204" pitchFamily="18" charset="0"/>
                                        </a:rPr>
                                        <m:t>𝑖</m:t>
                                      </m:r>
                                    </m:sub>
                                  </m:sSub>
                                </m:den>
                              </m:f>
                              <m:r>
                                <m:rPr>
                                  <m:brk m:alnAt="7"/>
                                </m:rPr>
                                <a:rPr lang="en-US" sz="1400" i="1">
                                  <a:latin typeface="Cambria Math" panose="02040503050406030204" pitchFamily="18" charset="0"/>
                                </a:rPr>
                                <m:t>(</m:t>
                              </m:r>
                              <m:r>
                                <a:rPr lang="en-US" sz="1400" i="1">
                                  <a:latin typeface="Cambria Math" panose="02040503050406030204" pitchFamily="18" charset="0"/>
                                </a:rPr>
                                <m:t>𝑠𝑖𝑛</m:t>
                              </m:r>
                              <m:r>
                                <a:rPr lang="en-US" sz="1400" i="1">
                                  <a:latin typeface="Cambria Math" panose="02040503050406030204" pitchFamily="18" charset="0"/>
                                  <a:ea typeface="Cambria Math" panose="02040503050406030204" pitchFamily="18" charset="0"/>
                                </a:rPr>
                                <m:t>𝜃</m:t>
                              </m:r>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𝑡</m:t>
                                      </m:r>
                                    </m:e>
                                    <m:sub>
                                      <m:r>
                                        <a:rPr lang="en-US" sz="1400" i="1">
                                          <a:latin typeface="Cambria Math" panose="02040503050406030204" pitchFamily="18" charset="0"/>
                                          <a:ea typeface="Cambria Math" panose="02040503050406030204" pitchFamily="18" charset="0"/>
                                        </a:rPr>
                                        <m:t>𝑖</m:t>
                                      </m:r>
                                    </m:sub>
                                  </m:sSub>
                                </m:e>
                              </m:d>
                              <m:r>
                                <m:rPr>
                                  <m:brk m:alnAt="7"/>
                                </m:rPr>
                                <a:rPr lang="en-US" sz="1400" i="1">
                                  <a:latin typeface="Cambria Math" panose="02040503050406030204" pitchFamily="18" charset="0"/>
                                  <a:ea typeface="Cambria Math" panose="02040503050406030204" pitchFamily="18" charset="0"/>
                                </a:rPr>
                                <m:t>−</m:t>
                              </m:r>
                              <m:r>
                                <m:rPr>
                                  <m:sty m:val="p"/>
                                  <m:brk m:alnAt="7"/>
                                </m:rPr>
                                <a:rPr lang="en-US" sz="1400">
                                  <a:latin typeface="Cambria Math" panose="02040503050406030204" pitchFamily="18" charset="0"/>
                                  <a:ea typeface="Cambria Math" panose="02040503050406030204" pitchFamily="18" charset="0"/>
                                </a:rPr>
                                <m:t>s</m:t>
                              </m:r>
                              <m:r>
                                <m:rPr>
                                  <m:sty m:val="p"/>
                                </m:rPr>
                                <a:rPr lang="en-US" sz="1400">
                                  <a:latin typeface="Cambria Math" panose="02040503050406030204" pitchFamily="18" charset="0"/>
                                  <a:ea typeface="Cambria Math" panose="02040503050406030204" pitchFamily="18" charset="0"/>
                                </a:rPr>
                                <m:t>in</m:t>
                              </m:r>
                              <m:r>
                                <m:rPr>
                                  <m:brk m:alnAt="7"/>
                                </m:rP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𝜃</m:t>
                              </m:r>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𝑡</m:t>
                                      </m:r>
                                    </m:e>
                                    <m:sub>
                                      <m:r>
                                        <a:rPr lang="en-US" sz="1400" i="1">
                                          <a:latin typeface="Cambria Math" panose="02040503050406030204" pitchFamily="18" charset="0"/>
                                          <a:ea typeface="Cambria Math" panose="02040503050406030204" pitchFamily="18" charset="0"/>
                                        </a:rPr>
                                        <m:t>𝑖</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𝑡</m:t>
                                  </m:r>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r>
                                <m:rPr>
                                  <m:brk m:alnAt="7"/>
                                </m:rP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≠0</m:t>
                              </m:r>
                            </m:e>
                          </m:mr>
                          <m:mr>
                            <m:e>
                              <m:sSub>
                                <m:sSubPr>
                                  <m:ctrlPr>
                                    <a:rPr lang="en-US" sz="1400" i="1">
                                      <a:latin typeface="Cambria Math" panose="02040503050406030204" pitchFamily="18" charset="0"/>
                                    </a:rPr>
                                  </m:ctrlPr>
                                </m:sSubPr>
                                <m:e>
                                  <m:r>
                                    <a:rPr lang="en-US" sz="1400" i="1">
                                      <a:latin typeface="Cambria Math" panose="02040503050406030204" pitchFamily="18" charset="0"/>
                                    </a:rPr>
                                    <m:t>𝑣</m:t>
                                  </m:r>
                                </m:e>
                                <m:sub>
                                  <m:r>
                                    <a:rPr lang="en-US" sz="1400" i="1">
                                      <a:latin typeface="Cambria Math" panose="02040503050406030204" pitchFamily="18" charset="0"/>
                                    </a:rPr>
                                    <m:t>𝑖</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cos</m:t>
                                  </m:r>
                                </m:fName>
                                <m:e>
                                  <m:d>
                                    <m:dPr>
                                      <m:ctrlPr>
                                        <a:rPr lang="en-US" sz="1400" i="1">
                                          <a:latin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𝜃</m:t>
                                      </m:r>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𝑡</m:t>
                                              </m:r>
                                            </m:e>
                                            <m:sub>
                                              <m:r>
                                                <a:rPr lang="en-US" sz="1400" i="1">
                                                  <a:latin typeface="Cambria Math" panose="02040503050406030204" pitchFamily="18" charset="0"/>
                                                  <a:ea typeface="Cambria Math" panose="02040503050406030204" pitchFamily="18" charset="0"/>
                                                </a:rPr>
                                                <m:t>𝑖</m:t>
                                              </m:r>
                                            </m:sub>
                                          </m:sSub>
                                        </m:e>
                                      </m:d>
                                    </m:e>
                                  </m:d>
                                </m:e>
                              </m:func>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=0</m:t>
                              </m:r>
                            </m:e>
                          </m:mr>
                        </m:m>
                      </m:e>
                    </m:d>
                  </m:oMath>
                </a14:m>
                <a:endParaRPr lang="en-JP" dirty="0"/>
              </a:p>
            </p:txBody>
          </p:sp>
        </mc:Choice>
        <mc:Fallback xmlns="">
          <p:sp>
            <p:nvSpPr>
              <p:cNvPr id="12" name="Rectangle 11">
                <a:extLst>
                  <a:ext uri="{FF2B5EF4-FFF2-40B4-BE49-F238E27FC236}">
                    <a16:creationId xmlns:a16="http://schemas.microsoft.com/office/drawing/2014/main" id="{16388E85-9D7C-AF4C-927C-4767B6D16B5F}"/>
                  </a:ext>
                </a:extLst>
              </p:cNvPr>
              <p:cNvSpPr>
                <a:spLocks noRot="1" noChangeAspect="1" noMove="1" noResize="1" noEditPoints="1" noAdjustHandles="1" noChangeArrowheads="1" noChangeShapeType="1" noTextEdit="1"/>
              </p:cNvSpPr>
              <p:nvPr/>
            </p:nvSpPr>
            <p:spPr>
              <a:xfrm>
                <a:off x="419295" y="2860464"/>
                <a:ext cx="8399194" cy="3421771"/>
              </a:xfrm>
              <a:prstGeom prst="rect">
                <a:avLst/>
              </a:prstGeom>
              <a:blipFill>
                <a:blip r:embed="rId4"/>
                <a:stretch>
                  <a:fillRect l="-218" t="-356"/>
                </a:stretch>
              </a:blipFill>
            </p:spPr>
            <p:txBody>
              <a:bodyPr/>
              <a:lstStyle/>
              <a:p>
                <a:r>
                  <a:rPr lang="en-US">
                    <a:noFill/>
                  </a:rPr>
                  <a:t> </a:t>
                </a:r>
              </a:p>
            </p:txBody>
          </p:sp>
        </mc:Fallback>
      </mc:AlternateContent>
      <p:pic>
        <p:nvPicPr>
          <p:cNvPr id="4" name="Pictur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00167" y="3819338"/>
            <a:ext cx="2626917" cy="1947108"/>
          </a:xfrm>
          <a:prstGeom prst="rect">
            <a:avLst/>
          </a:prstGeom>
        </p:spPr>
      </p:pic>
      <p:sp>
        <p:nvSpPr>
          <p:cNvPr id="13" name="Rectangle 12"/>
          <p:cNvSpPr/>
          <p:nvPr/>
        </p:nvSpPr>
        <p:spPr>
          <a:xfrm>
            <a:off x="5703750" y="5702326"/>
            <a:ext cx="3340994" cy="523220"/>
          </a:xfrm>
          <a:prstGeom prst="rect">
            <a:avLst/>
          </a:prstGeom>
        </p:spPr>
        <p:txBody>
          <a:bodyPr wrap="square">
            <a:spAutoFit/>
          </a:bodyPr>
          <a:lstStyle/>
          <a:p>
            <a:r>
              <a:rPr lang="en-US" sz="1400" dirty="0"/>
              <a:t>Illustration of coordinate update of DWA method [1]at single time interval</a:t>
            </a:r>
          </a:p>
        </p:txBody>
      </p:sp>
      <p:sp>
        <p:nvSpPr>
          <p:cNvPr id="14" name="Rectangle 13">
            <a:extLst>
              <a:ext uri="{FF2B5EF4-FFF2-40B4-BE49-F238E27FC236}">
                <a16:creationId xmlns:a16="http://schemas.microsoft.com/office/drawing/2014/main" id="{A5CCA51E-6D61-B245-B718-895584833DB8}"/>
              </a:ext>
            </a:extLst>
          </p:cNvPr>
          <p:cNvSpPr/>
          <p:nvPr/>
        </p:nvSpPr>
        <p:spPr>
          <a:xfrm>
            <a:off x="193040" y="6225546"/>
            <a:ext cx="9036785" cy="261610"/>
          </a:xfrm>
          <a:prstGeom prst="rect">
            <a:avLst/>
          </a:prstGeom>
        </p:spPr>
        <p:txBody>
          <a:bodyPr wrap="square">
            <a:spAutoFit/>
          </a:bodyPr>
          <a:lstStyle/>
          <a:p>
            <a:r>
              <a:rPr lang="en-US" sz="1100" dirty="0"/>
              <a:t>[1] Fox, D., </a:t>
            </a:r>
            <a:r>
              <a:rPr lang="en-US" sz="1100" dirty="0" err="1"/>
              <a:t>Burgard</a:t>
            </a:r>
            <a:r>
              <a:rPr lang="en-US" sz="1100" dirty="0"/>
              <a:t>, W., &amp; </a:t>
            </a:r>
            <a:r>
              <a:rPr lang="en-US" sz="1100" dirty="0" err="1"/>
              <a:t>Thrun</a:t>
            </a:r>
            <a:r>
              <a:rPr lang="en-US" sz="1100" dirty="0"/>
              <a:t>, S. (1997). The dynamic window approach to collision avoidance. IEEE Robotics &amp; Automation Magazine, 4(1), 23-33.</a:t>
            </a:r>
            <a:endParaRPr lang="en-JP" sz="1100" dirty="0"/>
          </a:p>
        </p:txBody>
      </p:sp>
    </p:spTree>
    <p:extLst>
      <p:ext uri="{BB962C8B-B14F-4D97-AF65-F5344CB8AC3E}">
        <p14:creationId xmlns:p14="http://schemas.microsoft.com/office/powerpoint/2010/main" val="2745140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899AE5-3AE3-7445-8266-E216968D7629}"/>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3 Crowd Dynamics Model Formulation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Operational Layer Movement planning</a:t>
            </a:r>
          </a:p>
        </p:txBody>
      </p:sp>
      <p:sp>
        <p:nvSpPr>
          <p:cNvPr id="6" name="Slide Number Placeholder 5"/>
          <p:cNvSpPr>
            <a:spLocks noGrp="1"/>
          </p:cNvSpPr>
          <p:nvPr>
            <p:ph type="sldNum" sz="quarter" idx="12"/>
          </p:nvPr>
        </p:nvSpPr>
        <p:spPr/>
        <p:txBody>
          <a:bodyPr/>
          <a:lstStyle/>
          <a:p>
            <a:fld id="{94031A2B-61D4-418F-8DA4-0AE2E050AA01}" type="slidenum">
              <a:rPr lang="en-US" smtClean="0"/>
              <a:t>41</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75651C8-5568-2C46-A312-CB5870BD06CF}"/>
                  </a:ext>
                </a:extLst>
              </p:cNvPr>
              <p:cNvSpPr/>
              <p:nvPr/>
            </p:nvSpPr>
            <p:spPr>
              <a:xfrm>
                <a:off x="193040" y="3640781"/>
                <a:ext cx="8737600" cy="2308324"/>
              </a:xfrm>
              <a:prstGeom prst="rect">
                <a:avLst/>
              </a:prstGeom>
            </p:spPr>
            <p:txBody>
              <a:bodyPr wrap="square">
                <a:spAutoFit/>
              </a:bodyPr>
              <a:lstStyle/>
              <a:p>
                <a:pPr marL="285750" indent="-285750" algn="just">
                  <a:buFont typeface="Wingdings" pitchFamily="2" charset="2"/>
                  <a:buChar char="Ø"/>
                </a:pPr>
                <a:r>
                  <a:rPr lang="en-JP" sz="1600" dirty="0"/>
                  <a:t>Dynamic Window Approach</a:t>
                </a:r>
              </a:p>
              <a:p>
                <a:pPr lvl="1" algn="just"/>
                <a:r>
                  <a:rPr lang="en-JP" sz="1600" dirty="0"/>
                  <a:t>In </a:t>
                </a:r>
                <a:r>
                  <a:rPr lang="en-US" sz="1600" dirty="0"/>
                  <a:t>multi-agent</a:t>
                </a:r>
                <a:r>
                  <a:rPr lang="en-JP" sz="1600" dirty="0"/>
                  <a:t> motion planning, the </a:t>
                </a:r>
                <a:r>
                  <a:rPr lang="en-US" sz="1600" dirty="0"/>
                  <a:t>DWA method</a:t>
                </a:r>
                <a:r>
                  <a:rPr lang="en-JP" sz="1600" dirty="0"/>
                  <a:t> is an online collision avoidance strategy for mobile agents, which </a:t>
                </a:r>
                <a:r>
                  <a:rPr lang="en-US" sz="1600" dirty="0"/>
                  <a:t>derived directly from the dynamics of the robot, and is especially designed to deal with the constraints imposed by limited velocities and accelerations of the robot.</a:t>
                </a:r>
              </a:p>
              <a:p>
                <a:pPr marL="285750" indent="-285750" algn="just">
                  <a:buFont typeface="Wingdings" pitchFamily="2" charset="2"/>
                  <a:buChar char="Ø"/>
                </a:pPr>
                <a:r>
                  <a:rPr lang="en-US" sz="1600" dirty="0"/>
                  <a:t>State Utility Evaluation</a:t>
                </a:r>
              </a:p>
              <a:p>
                <a:pPr marL="742950" lvl="1" indent="-285750" algn="just">
                  <a:buFont typeface="Wingdings" pitchFamily="2" charset="2"/>
                  <a:buChar char="§"/>
                </a:pPr>
                <a14:m>
                  <m:oMath xmlns:m="http://schemas.openxmlformats.org/officeDocument/2006/math">
                    <m:r>
                      <a:rPr lang="en-US" sz="1600" i="1">
                        <a:latin typeface="Cambria Math" panose="02040503050406030204" pitchFamily="18" charset="0"/>
                        <a:ea typeface="Cambria Math" panose="02040503050406030204" pitchFamily="18" charset="0"/>
                      </a:rPr>
                      <m:t>𝑑𝑖𝑠𝑡</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𝜔</m:t>
                        </m:r>
                      </m:e>
                    </m:d>
                  </m:oMath>
                </a14:m>
                <a:r>
                  <a:rPr lang="en-US" sz="1600" dirty="0"/>
                  <a:t>: Closest distance between obstacles</a:t>
                </a:r>
              </a:p>
              <a:p>
                <a:pPr marL="742950" lvl="1" indent="-285750" algn="just">
                  <a:buFont typeface="Wingdings" pitchFamily="2" charset="2"/>
                  <a:buChar char="§"/>
                </a:pPr>
                <a14:m>
                  <m:oMath xmlns:m="http://schemas.openxmlformats.org/officeDocument/2006/math">
                    <m:r>
                      <a:rPr lang="en-US" sz="1600" i="1">
                        <a:latin typeface="Cambria Math" panose="02040503050406030204" pitchFamily="18" charset="0"/>
                        <a:ea typeface="Cambria Math" panose="02040503050406030204" pitchFamily="18" charset="0"/>
                      </a:rPr>
                      <m:t>𝑑𝑖𝑠𝑡</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𝜔</m:t>
                        </m:r>
                      </m:e>
                    </m:d>
                  </m:oMath>
                </a14:m>
                <a:r>
                  <a:rPr lang="en-US" sz="1600" dirty="0"/>
                  <a:t>: Closest distance between other pedestrians</a:t>
                </a:r>
              </a:p>
              <a:p>
                <a:pPr marL="742950" lvl="1" indent="-285750" algn="just">
                  <a:buFont typeface="Wingdings" pitchFamily="2" charset="2"/>
                  <a:buChar char="§"/>
                </a:pPr>
                <a14:m>
                  <m:oMath xmlns:m="http://schemas.openxmlformats.org/officeDocument/2006/math">
                    <m:r>
                      <a:rPr lang="en-US" sz="1600" i="1">
                        <a:latin typeface="Cambria Math" panose="02040503050406030204" pitchFamily="18" charset="0"/>
                        <a:ea typeface="Cambria Math" panose="02040503050406030204" pitchFamily="18" charset="0"/>
                      </a:rPr>
                      <m:t>h𝑒𝑎𝑑𝑖𝑛𝑔</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𝜔</m:t>
                        </m:r>
                      </m:e>
                    </m:d>
                  </m:oMath>
                </a14:m>
                <a:r>
                  <a:rPr lang="en-US" sz="1600" dirty="0"/>
                  <a:t>: Consistence with desired velocity </a:t>
                </a:r>
              </a:p>
              <a:p>
                <a:pPr marL="742950" lvl="1" indent="-285750" algn="just">
                  <a:buFont typeface="Wingdings" pitchFamily="2" charset="2"/>
                  <a:buChar char="§"/>
                </a:pPr>
                <a14:m>
                  <m:oMath xmlns:m="http://schemas.openxmlformats.org/officeDocument/2006/math">
                    <m:r>
                      <a:rPr lang="en-US" sz="1600" i="1">
                        <a:latin typeface="Cambria Math" panose="02040503050406030204" pitchFamily="18" charset="0"/>
                        <a:ea typeface="Cambria Math" panose="02040503050406030204" pitchFamily="18" charset="0"/>
                      </a:rPr>
                      <m:t>𝑣𝑒𝑙</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𝜔</m:t>
                    </m:r>
                    <m:r>
                      <a:rPr lang="en-US" sz="1600" i="1">
                        <a:latin typeface="Cambria Math" panose="02040503050406030204" pitchFamily="18" charset="0"/>
                        <a:ea typeface="Cambria Math" panose="02040503050406030204" pitchFamily="18" charset="0"/>
                      </a:rPr>
                      <m:t>)</m:t>
                    </m:r>
                  </m:oMath>
                </a14:m>
                <a:r>
                  <a:rPr lang="en-US" sz="1600" dirty="0"/>
                  <a:t>: Difference with last State</a:t>
                </a:r>
                <a:endParaRPr lang="en-JP" sz="1600" dirty="0"/>
              </a:p>
            </p:txBody>
          </p:sp>
        </mc:Choice>
        <mc:Fallback xmlns="">
          <p:sp>
            <p:nvSpPr>
              <p:cNvPr id="7" name="Rectangle 6">
                <a:extLst>
                  <a:ext uri="{FF2B5EF4-FFF2-40B4-BE49-F238E27FC236}">
                    <a16:creationId xmlns:a16="http://schemas.microsoft.com/office/drawing/2014/main" id="{875651C8-5568-2C46-A312-CB5870BD06CF}"/>
                  </a:ext>
                </a:extLst>
              </p:cNvPr>
              <p:cNvSpPr>
                <a:spLocks noRot="1" noChangeAspect="1" noMove="1" noResize="1" noEditPoints="1" noAdjustHandles="1" noChangeArrowheads="1" noChangeShapeType="1" noTextEdit="1"/>
              </p:cNvSpPr>
              <p:nvPr/>
            </p:nvSpPr>
            <p:spPr>
              <a:xfrm>
                <a:off x="193040" y="3640781"/>
                <a:ext cx="8737600" cy="2308324"/>
              </a:xfrm>
              <a:prstGeom prst="rect">
                <a:avLst/>
              </a:prstGeom>
              <a:blipFill>
                <a:blip r:embed="rId3"/>
                <a:stretch>
                  <a:fillRect l="-279" t="-792" r="-349" b="-2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ABA8EE-F08E-D34C-9410-D43BC728D080}"/>
                  </a:ext>
                </a:extLst>
              </p:cNvPr>
              <p:cNvSpPr txBox="1"/>
              <p:nvPr/>
            </p:nvSpPr>
            <p:spPr>
              <a:xfrm>
                <a:off x="1186128" y="5878330"/>
                <a:ext cx="623132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𝐺</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𝜔</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𝐻</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h𝑒𝑎𝑑𝑖𝑛𝑔</m:t>
                      </m:r>
                      <m:d>
                        <m:dPr>
                          <m:ctrlPr>
                            <a:rPr lang="en-US" sz="1600" b="0" i="1" smtClean="0">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𝜔</m:t>
                          </m:r>
                        </m:e>
                      </m:d>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𝐷</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𝑑𝑖𝑠𝑡</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𝜔</m:t>
                          </m:r>
                        </m:e>
                      </m:d>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𝑉</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𝑣𝑒𝑙</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𝜔</m:t>
                      </m:r>
                      <m:r>
                        <a:rPr lang="en-US" sz="1600" b="0" i="1" smtClean="0">
                          <a:latin typeface="Cambria Math" panose="02040503050406030204" pitchFamily="18" charset="0"/>
                          <a:ea typeface="Cambria Math" panose="02040503050406030204" pitchFamily="18" charset="0"/>
                        </a:rPr>
                        <m:t>))</m:t>
                      </m:r>
                    </m:oMath>
                  </m:oMathPara>
                </a14:m>
                <a:endParaRPr lang="en-JP" sz="1600" dirty="0"/>
              </a:p>
            </p:txBody>
          </p:sp>
        </mc:Choice>
        <mc:Fallback xmlns="">
          <p:sp>
            <p:nvSpPr>
              <p:cNvPr id="8" name="TextBox 7">
                <a:extLst>
                  <a:ext uri="{FF2B5EF4-FFF2-40B4-BE49-F238E27FC236}">
                    <a16:creationId xmlns:a16="http://schemas.microsoft.com/office/drawing/2014/main" id="{ADABA8EE-F08E-D34C-9410-D43BC728D080}"/>
                  </a:ext>
                </a:extLst>
              </p:cNvPr>
              <p:cNvSpPr txBox="1">
                <a:spLocks noRot="1" noChangeAspect="1" noMove="1" noResize="1" noEditPoints="1" noAdjustHandles="1" noChangeArrowheads="1" noChangeShapeType="1" noTextEdit="1"/>
              </p:cNvSpPr>
              <p:nvPr/>
            </p:nvSpPr>
            <p:spPr>
              <a:xfrm>
                <a:off x="1186128" y="5878330"/>
                <a:ext cx="6231321" cy="246221"/>
              </a:xfrm>
              <a:prstGeom prst="rect">
                <a:avLst/>
              </a:prstGeom>
              <a:blipFill>
                <a:blip r:embed="rId4"/>
                <a:stretch>
                  <a:fillRect b="-31707"/>
                </a:stretch>
              </a:blipFill>
            </p:spPr>
            <p:txBody>
              <a:bodyPr/>
              <a:lstStyle/>
              <a:p>
                <a:r>
                  <a:rPr lang="en-US">
                    <a:noFill/>
                  </a:rPr>
                  <a:t> </a:t>
                </a:r>
              </a:p>
            </p:txBody>
          </p:sp>
        </mc:Fallback>
      </mc:AlternateContent>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720" y="1677777"/>
            <a:ext cx="2456768" cy="1975987"/>
          </a:xfrm>
          <a:prstGeom prst="rect">
            <a:avLst/>
          </a:prstGeom>
        </p:spPr>
      </p:pic>
      <p:pic>
        <p:nvPicPr>
          <p:cNvPr id="11" name="Picture 10"/>
          <p:cNvPicPr>
            <a:picLocks noChangeAspect="1"/>
          </p:cNvPicPr>
          <p:nvPr/>
        </p:nvPicPr>
        <p:blipFill>
          <a:blip r:embed="rId6"/>
          <a:stretch>
            <a:fillRect/>
          </a:stretch>
        </p:blipFill>
        <p:spPr>
          <a:xfrm>
            <a:off x="5002750" y="1620775"/>
            <a:ext cx="2011680" cy="1886694"/>
          </a:xfrm>
          <a:prstGeom prst="rect">
            <a:avLst/>
          </a:prstGeom>
        </p:spPr>
      </p:pic>
      <p:sp>
        <p:nvSpPr>
          <p:cNvPr id="5" name="Rectangle 4"/>
          <p:cNvSpPr/>
          <p:nvPr/>
        </p:nvSpPr>
        <p:spPr>
          <a:xfrm>
            <a:off x="2756488" y="2728436"/>
            <a:ext cx="2368716" cy="738664"/>
          </a:xfrm>
          <a:prstGeom prst="rect">
            <a:avLst/>
          </a:prstGeom>
        </p:spPr>
        <p:txBody>
          <a:bodyPr wrap="square">
            <a:spAutoFit/>
          </a:bodyPr>
          <a:lstStyle/>
          <a:p>
            <a:r>
              <a:rPr lang="en-US" sz="1400" dirty="0"/>
              <a:t>Optional trajectories arc of DWA method [1] for agent at a single time interval</a:t>
            </a:r>
          </a:p>
        </p:txBody>
      </p:sp>
      <p:sp>
        <p:nvSpPr>
          <p:cNvPr id="12" name="Rectangle 11"/>
          <p:cNvSpPr/>
          <p:nvPr/>
        </p:nvSpPr>
        <p:spPr>
          <a:xfrm>
            <a:off x="6963296" y="2787439"/>
            <a:ext cx="1962397" cy="307777"/>
          </a:xfrm>
          <a:prstGeom prst="rect">
            <a:avLst/>
          </a:prstGeom>
        </p:spPr>
        <p:txBody>
          <a:bodyPr wrap="none">
            <a:spAutoFit/>
          </a:bodyPr>
          <a:lstStyle/>
          <a:p>
            <a:r>
              <a:rPr lang="en-US" sz="1400" dirty="0"/>
              <a:t>Trajectory evaluation [2]</a:t>
            </a:r>
          </a:p>
        </p:txBody>
      </p:sp>
      <p:sp>
        <p:nvSpPr>
          <p:cNvPr id="13" name="Rectangle 12">
            <a:extLst>
              <a:ext uri="{FF2B5EF4-FFF2-40B4-BE49-F238E27FC236}">
                <a16:creationId xmlns:a16="http://schemas.microsoft.com/office/drawing/2014/main" id="{A5CCA51E-6D61-B245-B718-895584833DB8}"/>
              </a:ext>
            </a:extLst>
          </p:cNvPr>
          <p:cNvSpPr/>
          <p:nvPr/>
        </p:nvSpPr>
        <p:spPr>
          <a:xfrm>
            <a:off x="193040" y="6100910"/>
            <a:ext cx="9036785" cy="430887"/>
          </a:xfrm>
          <a:prstGeom prst="rect">
            <a:avLst/>
          </a:prstGeom>
        </p:spPr>
        <p:txBody>
          <a:bodyPr wrap="square">
            <a:spAutoFit/>
          </a:bodyPr>
          <a:lstStyle/>
          <a:p>
            <a:r>
              <a:rPr lang="en-US" sz="1100" dirty="0">
                <a:latin typeface="Times New Roman" panose="02020603050405020304" pitchFamily="18" charset="0"/>
                <a:cs typeface="Times New Roman" panose="02020603050405020304" pitchFamily="18" charset="0"/>
              </a:rPr>
              <a:t>[1] </a:t>
            </a:r>
            <a:r>
              <a:rPr lang="en-US" sz="1100" dirty="0" err="1"/>
              <a:t>Ogren</a:t>
            </a:r>
            <a:r>
              <a:rPr lang="en-US" sz="1100" dirty="0"/>
              <a:t>, P., &amp; Leonard, N. E. (2005). A convergent dynamic window approach to obstacle avoidance. IEEE Transactions on Robotics, 21(2), 188-195.</a:t>
            </a:r>
          </a:p>
          <a:p>
            <a:r>
              <a:rPr lang="en-US" sz="1100" dirty="0"/>
              <a:t>[2] Fox, D., </a:t>
            </a:r>
            <a:r>
              <a:rPr lang="en-US" sz="1100" dirty="0" err="1"/>
              <a:t>Burgard</a:t>
            </a:r>
            <a:r>
              <a:rPr lang="en-US" sz="1100" dirty="0"/>
              <a:t>, W., &amp; </a:t>
            </a:r>
            <a:r>
              <a:rPr lang="en-US" sz="1100" dirty="0" err="1"/>
              <a:t>Thrun</a:t>
            </a:r>
            <a:r>
              <a:rPr lang="en-US" sz="1100" dirty="0"/>
              <a:t>, S. (1997). The dynamic window approach to collision avoidance. IEEE Robotics &amp; Automation Magazine, 4(1), 23-33.</a:t>
            </a:r>
            <a:endParaRPr lang="en-JP" sz="1100" dirty="0"/>
          </a:p>
        </p:txBody>
      </p:sp>
    </p:spTree>
    <p:extLst>
      <p:ext uri="{BB962C8B-B14F-4D97-AF65-F5344CB8AC3E}">
        <p14:creationId xmlns:p14="http://schemas.microsoft.com/office/powerpoint/2010/main" val="4254914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502DBA-108A-E549-B362-BAD84739DADE}"/>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3 Crowd Dynamics Model Formulation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Operational Layer Movement planning</a:t>
            </a:r>
          </a:p>
        </p:txBody>
      </p:sp>
      <p:sp>
        <p:nvSpPr>
          <p:cNvPr id="7" name="Slide Number Placeholder 6"/>
          <p:cNvSpPr>
            <a:spLocks noGrp="1"/>
          </p:cNvSpPr>
          <p:nvPr>
            <p:ph type="sldNum" sz="quarter" idx="12"/>
          </p:nvPr>
        </p:nvSpPr>
        <p:spPr/>
        <p:txBody>
          <a:bodyPr/>
          <a:lstStyle/>
          <a:p>
            <a:fld id="{94031A2B-61D4-418F-8DA4-0AE2E050AA01}" type="slidenum">
              <a:rPr lang="en-US" smtClean="0"/>
              <a:t>42</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8150" y="3348045"/>
            <a:ext cx="5727700" cy="2374858"/>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1371600" y="5740901"/>
                <a:ext cx="6256421" cy="316240"/>
              </a:xfrm>
              <a:prstGeom prst="rect">
                <a:avLst/>
              </a:prstGeom>
            </p:spPr>
            <p:txBody>
              <a:bodyPr wrap="square">
                <a:spAutoFit/>
              </a:bodyPr>
              <a:lstStyle/>
              <a:p>
                <a:r>
                  <a:rPr lang="en-US" sz="1200" dirty="0"/>
                  <a:t>The velocity obstacle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𝑉𝑂</m:t>
                        </m:r>
                      </m:e>
                      <m:sub>
                        <m:r>
                          <a:rPr lang="en-US" sz="1200" b="0" i="1" smtClean="0">
                            <a:latin typeface="Cambria Math" panose="02040503050406030204" pitchFamily="18" charset="0"/>
                          </a:rPr>
                          <m:t>𝐴</m:t>
                        </m:r>
                        <m:r>
                          <a:rPr lang="en-US" sz="1200" b="0" i="1" smtClean="0">
                            <a:latin typeface="Cambria Math" panose="02040503050406030204" pitchFamily="18" charset="0"/>
                          </a:rPr>
                          <m:t>|</m:t>
                        </m:r>
                        <m:r>
                          <a:rPr lang="en-US" sz="1200" b="0" i="1" smtClean="0">
                            <a:latin typeface="Cambria Math" panose="02040503050406030204" pitchFamily="18" charset="0"/>
                          </a:rPr>
                          <m:t>𝐵</m:t>
                        </m:r>
                      </m:sub>
                      <m:sup>
                        <m:r>
                          <a:rPr lang="en-US"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𝑡</m:t>
                        </m:r>
                      </m:sup>
                    </m:sSubSup>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𝑉</m:t>
                        </m:r>
                      </m:e>
                      <m:sub>
                        <m:r>
                          <a:rPr lang="en-US" sz="1200" b="0" i="1" smtClean="0">
                            <a:latin typeface="Cambria Math" panose="02040503050406030204" pitchFamily="18" charset="0"/>
                          </a:rPr>
                          <m:t>𝐵</m:t>
                        </m:r>
                      </m:sub>
                    </m:sSub>
                    <m:r>
                      <a:rPr lang="en-US" sz="1200" b="0" i="1" smtClean="0">
                        <a:latin typeface="Cambria Math" panose="02040503050406030204" pitchFamily="18" charset="0"/>
                      </a:rPr>
                      <m:t>)</m:t>
                    </m:r>
                  </m:oMath>
                </a14:m>
                <a:r>
                  <a:rPr lang="en-US" sz="1200" dirty="0"/>
                  <a:t> of a disc-shaped pedestrian B to pedestrian A, and visa versa.</a:t>
                </a:r>
              </a:p>
            </p:txBody>
          </p:sp>
        </mc:Choice>
        <mc:Fallback xmlns="">
          <p:sp>
            <p:nvSpPr>
              <p:cNvPr id="9" name="Rectangle 8"/>
              <p:cNvSpPr>
                <a:spLocks noRot="1" noChangeAspect="1" noMove="1" noResize="1" noEditPoints="1" noAdjustHandles="1" noChangeArrowheads="1" noChangeShapeType="1" noTextEdit="1"/>
              </p:cNvSpPr>
              <p:nvPr/>
            </p:nvSpPr>
            <p:spPr>
              <a:xfrm>
                <a:off x="1371600" y="5740901"/>
                <a:ext cx="6256421" cy="316240"/>
              </a:xfrm>
              <a:prstGeom prst="rect">
                <a:avLst/>
              </a:prstGeom>
              <a:blipFill>
                <a:blip r:embed="rId4"/>
                <a:stretch>
                  <a:fillRect b="-7692"/>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6306F2F3-6C9C-1445-830E-803E22595221}"/>
              </a:ext>
            </a:extLst>
          </p:cNvPr>
          <p:cNvSpPr txBox="1">
            <a:spLocks/>
          </p:cNvSpPr>
          <p:nvPr/>
        </p:nvSpPr>
        <p:spPr>
          <a:xfrm>
            <a:off x="327886" y="1554452"/>
            <a:ext cx="8602754" cy="2209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1600"/>
              <a:t>Optimal Reciprocal Collision avoidance (ORCA) method</a:t>
            </a:r>
          </a:p>
          <a:p>
            <a:pPr lvl="1" algn="just">
              <a:buFont typeface="Wingdings" panose="05000000000000000000" pitchFamily="2" charset="2"/>
              <a:buChar char="§"/>
            </a:pPr>
            <a:r>
              <a:rPr lang="en-US" sz="1600"/>
              <a:t>First order formulation</a:t>
            </a:r>
          </a:p>
          <a:p>
            <a:pPr lvl="1" algn="just">
              <a:buFont typeface="Wingdings" panose="05000000000000000000" pitchFamily="2" charset="2"/>
              <a:buChar char="§"/>
            </a:pPr>
            <a:r>
              <a:rPr lang="en-US" sz="1600"/>
              <a:t>Upper layer delivers a selected goal position to agent so that the agent get desired velocity.</a:t>
            </a:r>
          </a:p>
          <a:p>
            <a:pPr lvl="1" algn="just">
              <a:buFont typeface="Wingdings" panose="05000000000000000000" pitchFamily="2" charset="2"/>
              <a:buChar char="§"/>
            </a:pPr>
            <a:r>
              <a:rPr lang="en-US" sz="1600"/>
              <a:t>Pedestrians plan their path to avoid collision with obstacles and other pedestrians by scanning for possible collisions in the next time step. </a:t>
            </a:r>
          </a:p>
          <a:p>
            <a:pPr lvl="1" algn="just">
              <a:buFont typeface="Wingdings" panose="05000000000000000000" pitchFamily="2" charset="2"/>
              <a:buChar char="§"/>
            </a:pPr>
            <a:r>
              <a:rPr lang="en-US" sz="1600"/>
              <a:t>Minimize the velocity adjustment in this procedure.</a:t>
            </a:r>
          </a:p>
          <a:p>
            <a:pPr lvl="1" algn="just">
              <a:buFont typeface="Wingdings" panose="05000000000000000000" pitchFamily="2" charset="2"/>
              <a:buChar char="§"/>
            </a:pPr>
            <a:endParaRPr lang="en-US"/>
          </a:p>
          <a:p>
            <a:pPr lvl="2" algn="just">
              <a:buFont typeface="Wingdings" panose="05000000000000000000" pitchFamily="2" charset="2"/>
              <a:buChar char="§"/>
            </a:pPr>
            <a:endParaRPr lang="en-US"/>
          </a:p>
          <a:p>
            <a:pPr marL="310896" lvl="2" indent="0" algn="just">
              <a:buFont typeface="Arial" panose="020B0604020202020204" pitchFamily="34" charset="0"/>
              <a:buNone/>
            </a:pPr>
            <a:endParaRPr lang="en-US" sz="1400"/>
          </a:p>
        </p:txBody>
      </p:sp>
    </p:spTree>
    <p:extLst>
      <p:ext uri="{BB962C8B-B14F-4D97-AF65-F5344CB8AC3E}">
        <p14:creationId xmlns:p14="http://schemas.microsoft.com/office/powerpoint/2010/main" val="3379551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1ED8190-C605-A44E-A7A9-B8E456F6931A}"/>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3 Crowd Dynamics Model Formulation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Comparison with the potential driven models</a:t>
            </a:r>
          </a:p>
        </p:txBody>
      </p:sp>
      <p:pic>
        <p:nvPicPr>
          <p:cNvPr id="6" name="Picture 5">
            <a:extLst>
              <a:ext uri="{FF2B5EF4-FFF2-40B4-BE49-F238E27FC236}">
                <a16:creationId xmlns:a16="http://schemas.microsoft.com/office/drawing/2014/main" id="{CEADF148-A192-0043-8AF1-606FD222FBA0}"/>
              </a:ext>
            </a:extLst>
          </p:cNvPr>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7711" t="18448" r="25220" b="14788"/>
          <a:stretch/>
        </p:blipFill>
        <p:spPr>
          <a:xfrm>
            <a:off x="5656235" y="3760987"/>
            <a:ext cx="3225115" cy="2829697"/>
          </a:xfrm>
          <a:prstGeom prst="rect">
            <a:avLst/>
          </a:prstGeom>
        </p:spPr>
      </p:pic>
      <p:sp>
        <p:nvSpPr>
          <p:cNvPr id="5" name="Slide Number Placeholder 4"/>
          <p:cNvSpPr>
            <a:spLocks noGrp="1"/>
          </p:cNvSpPr>
          <p:nvPr>
            <p:ph type="sldNum" sz="quarter" idx="12"/>
          </p:nvPr>
        </p:nvSpPr>
        <p:spPr/>
        <p:txBody>
          <a:bodyPr/>
          <a:lstStyle/>
          <a:p>
            <a:fld id="{94031A2B-61D4-418F-8DA4-0AE2E050AA01}" type="slidenum">
              <a:rPr lang="en-US" smtClean="0"/>
              <a:t>43</a:t>
            </a:fld>
            <a:endParaRPr lang="en-US"/>
          </a:p>
        </p:txBody>
      </p:sp>
      <p:sp>
        <p:nvSpPr>
          <p:cNvPr id="10" name="Rectangle 9">
            <a:extLst>
              <a:ext uri="{FF2B5EF4-FFF2-40B4-BE49-F238E27FC236}">
                <a16:creationId xmlns:a16="http://schemas.microsoft.com/office/drawing/2014/main" id="{78BD38C6-1A73-274F-9C82-D0BB2E08E0A4}"/>
              </a:ext>
            </a:extLst>
          </p:cNvPr>
          <p:cNvSpPr/>
          <p:nvPr/>
        </p:nvSpPr>
        <p:spPr>
          <a:xfrm>
            <a:off x="299720" y="1977740"/>
            <a:ext cx="8581630" cy="1815882"/>
          </a:xfrm>
          <a:prstGeom prst="rect">
            <a:avLst/>
          </a:prstGeom>
        </p:spPr>
        <p:txBody>
          <a:bodyPr wrap="square">
            <a:spAutoFit/>
          </a:bodyPr>
          <a:lstStyle/>
          <a:p>
            <a:pPr marL="285750" indent="-285750" algn="just">
              <a:buFont typeface="Wingdings" pitchFamily="2" charset="2"/>
              <a:buChar char="Ø"/>
            </a:pPr>
            <a:r>
              <a:rPr lang="en-US" sz="1600" dirty="0"/>
              <a:t>The cellular automata model is a very classic discrete model. When the model is applied in pedestrian simulation, the space is often divided into uniform square grids, also called cell.</a:t>
            </a:r>
            <a:endParaRPr lang="en-JP" sz="1600" dirty="0"/>
          </a:p>
          <a:p>
            <a:pPr marL="742950" lvl="1" indent="-285750" algn="just">
              <a:buFont typeface="Wingdings" pitchFamily="2" charset="2"/>
              <a:buChar char="§"/>
            </a:pPr>
            <a:r>
              <a:rPr lang="en-US" sz="1600" dirty="0"/>
              <a:t>Each cell can be occupied by single individual </a:t>
            </a:r>
          </a:p>
          <a:p>
            <a:pPr marL="742950" lvl="1" indent="-285750" algn="just">
              <a:buFont typeface="Wingdings" pitchFamily="2" charset="2"/>
              <a:buChar char="§"/>
            </a:pPr>
            <a:r>
              <a:rPr lang="en-US" sz="1600" dirty="0"/>
              <a:t>Cells are valued by both static field and dynamic field</a:t>
            </a:r>
          </a:p>
          <a:p>
            <a:pPr marL="742950" lvl="1" indent="-285750" algn="just">
              <a:buFont typeface="Wingdings" pitchFamily="2" charset="2"/>
              <a:buChar char="§"/>
            </a:pPr>
            <a:r>
              <a:rPr lang="en-US" sz="1600" dirty="0"/>
              <a:t>The spread of potential in the dynamic field presents the information transmission in the facility</a:t>
            </a:r>
          </a:p>
          <a:p>
            <a:pPr marL="742950" lvl="1" indent="-285750" algn="just">
              <a:buFont typeface="Wingdings" pitchFamily="2" charset="2"/>
              <a:buChar char="§"/>
            </a:pPr>
            <a:r>
              <a:rPr lang="en-US" sz="1600" dirty="0"/>
              <a:t>Individual move to the adjacent cell with higher utility in each iteration</a:t>
            </a:r>
            <a:endParaRPr lang="en-JP" sz="1600" dirty="0"/>
          </a:p>
        </p:txBody>
      </p:sp>
      <p:sp>
        <p:nvSpPr>
          <p:cNvPr id="12" name="Rectangle 11">
            <a:extLst>
              <a:ext uri="{FF2B5EF4-FFF2-40B4-BE49-F238E27FC236}">
                <a16:creationId xmlns:a16="http://schemas.microsoft.com/office/drawing/2014/main" id="{98377D2E-C8FD-624F-A809-7EBD04042376}"/>
              </a:ext>
            </a:extLst>
          </p:cNvPr>
          <p:cNvSpPr/>
          <p:nvPr/>
        </p:nvSpPr>
        <p:spPr>
          <a:xfrm>
            <a:off x="193040" y="1505466"/>
            <a:ext cx="6079678" cy="369332"/>
          </a:xfrm>
          <a:prstGeom prst="rect">
            <a:avLst/>
          </a:prstGeom>
        </p:spPr>
        <p:txBody>
          <a:bodyPr wrap="none">
            <a:spAutoFit/>
          </a:bodyPr>
          <a:lstStyle/>
          <a:p>
            <a:r>
              <a:rPr lang="fr-FR" dirty="0">
                <a:latin typeface="Helvetica" pitchFamily="2" charset="0"/>
              </a:rPr>
              <a:t>Visual information transmission in cellular </a:t>
            </a:r>
            <a:r>
              <a:rPr lang="fr-FR" dirty="0" err="1">
                <a:latin typeface="Helvetica" pitchFamily="2" charset="0"/>
              </a:rPr>
              <a:t>automata</a:t>
            </a:r>
            <a:r>
              <a:rPr lang="fr-FR" dirty="0">
                <a:latin typeface="Helvetica" pitchFamily="2" charset="0"/>
              </a:rPr>
              <a:t> model</a:t>
            </a:r>
            <a:endParaRPr lang="en-US" dirty="0">
              <a:effectLst/>
              <a:latin typeface="Helvetica" pitchFamily="2" charset="0"/>
            </a:endParaRPr>
          </a:p>
        </p:txBody>
      </p:sp>
      <p:sp>
        <p:nvSpPr>
          <p:cNvPr id="7" name="Rectangle 6">
            <a:extLst>
              <a:ext uri="{FF2B5EF4-FFF2-40B4-BE49-F238E27FC236}">
                <a16:creationId xmlns:a16="http://schemas.microsoft.com/office/drawing/2014/main" id="{23ACD36E-95D2-5448-B238-386E71393D64}"/>
              </a:ext>
            </a:extLst>
          </p:cNvPr>
          <p:cNvSpPr/>
          <p:nvPr/>
        </p:nvSpPr>
        <p:spPr>
          <a:xfrm>
            <a:off x="299719" y="3760987"/>
            <a:ext cx="5245167" cy="2554545"/>
          </a:xfrm>
          <a:prstGeom prst="rect">
            <a:avLst/>
          </a:prstGeom>
        </p:spPr>
        <p:txBody>
          <a:bodyPr wrap="square">
            <a:spAutoFit/>
          </a:bodyPr>
          <a:lstStyle/>
          <a:p>
            <a:pPr marL="285750" indent="-285750" algn="just">
              <a:buFont typeface="Wingdings" pitchFamily="2" charset="2"/>
              <a:buChar char="Ø"/>
            </a:pPr>
            <a:r>
              <a:rPr lang="en-US" sz="1600" dirty="0"/>
              <a:t>The spread of potential in the dynamic field are speed up and the range of influence is scale-up to represent the ability of visual information perception.</a:t>
            </a:r>
            <a:endParaRPr lang="en-JP" sz="1600" dirty="0"/>
          </a:p>
          <a:p>
            <a:pPr marL="742950" lvl="1" indent="-285750" algn="just">
              <a:buFont typeface="Wingdings" pitchFamily="2" charset="2"/>
              <a:buChar char="§"/>
            </a:pPr>
            <a:r>
              <a:rPr lang="en-US" sz="1600" dirty="0"/>
              <a:t>If The potential in the dynamic field decays too fast, pedestrian decision-making tends to choose the shortest  path.</a:t>
            </a:r>
          </a:p>
          <a:p>
            <a:pPr marL="742950" lvl="1" indent="-285750" algn="just">
              <a:buFont typeface="Wingdings" pitchFamily="2" charset="2"/>
              <a:buChar char="§"/>
            </a:pPr>
            <a:r>
              <a:rPr lang="en-US" sz="1600" dirty="0"/>
              <a:t>A long duration will lead to outdated information affecting pedestrian decision-making.</a:t>
            </a:r>
          </a:p>
          <a:p>
            <a:pPr marL="742950" lvl="1" indent="-285750" algn="just">
              <a:buFont typeface="Wingdings" pitchFamily="2" charset="2"/>
              <a:buChar char="§"/>
            </a:pPr>
            <a:r>
              <a:rPr lang="en-US" sz="1600" dirty="0"/>
              <a:t>The expansion of potential inevitably incorporates some redundant information</a:t>
            </a:r>
            <a:endParaRPr lang="en-JP" sz="1600" dirty="0"/>
          </a:p>
        </p:txBody>
      </p:sp>
    </p:spTree>
    <p:extLst>
      <p:ext uri="{BB962C8B-B14F-4D97-AF65-F5344CB8AC3E}">
        <p14:creationId xmlns:p14="http://schemas.microsoft.com/office/powerpoint/2010/main" val="2955058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1ED8190-C605-A44E-A7A9-B8E456F6931A}"/>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3 Crowd Dynamics Model Formulation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Comparison with the potential driven models</a:t>
            </a:r>
          </a:p>
        </p:txBody>
      </p:sp>
      <p:sp>
        <p:nvSpPr>
          <p:cNvPr id="5" name="Slide Number Placeholder 4"/>
          <p:cNvSpPr>
            <a:spLocks noGrp="1"/>
          </p:cNvSpPr>
          <p:nvPr>
            <p:ph type="sldNum" sz="quarter" idx="12"/>
          </p:nvPr>
        </p:nvSpPr>
        <p:spPr/>
        <p:txBody>
          <a:bodyPr/>
          <a:lstStyle/>
          <a:p>
            <a:fld id="{94031A2B-61D4-418F-8DA4-0AE2E050AA01}" type="slidenum">
              <a:rPr lang="en-US" smtClean="0"/>
              <a:t>44</a:t>
            </a:fld>
            <a:endParaRPr lang="en-US"/>
          </a:p>
        </p:txBody>
      </p:sp>
      <p:sp>
        <p:nvSpPr>
          <p:cNvPr id="12" name="Rectangle 11">
            <a:extLst>
              <a:ext uri="{FF2B5EF4-FFF2-40B4-BE49-F238E27FC236}">
                <a16:creationId xmlns:a16="http://schemas.microsoft.com/office/drawing/2014/main" id="{98377D2E-C8FD-624F-A809-7EBD04042376}"/>
              </a:ext>
            </a:extLst>
          </p:cNvPr>
          <p:cNvSpPr/>
          <p:nvPr/>
        </p:nvSpPr>
        <p:spPr>
          <a:xfrm>
            <a:off x="193040" y="1505466"/>
            <a:ext cx="8840882" cy="369332"/>
          </a:xfrm>
          <a:prstGeom prst="rect">
            <a:avLst/>
          </a:prstGeom>
        </p:spPr>
        <p:txBody>
          <a:bodyPr wrap="none">
            <a:spAutoFit/>
          </a:bodyPr>
          <a:lstStyle/>
          <a:p>
            <a:r>
              <a:rPr lang="en-US" dirty="0">
                <a:latin typeface="Helvetica" pitchFamily="2" charset="0"/>
              </a:rPr>
              <a:t>Snapshots of pedestrian evacuation in cellular automate model and proposed model.</a:t>
            </a:r>
            <a:endParaRPr lang="en-US" dirty="0">
              <a:effectLst/>
              <a:latin typeface="Helvetica" pitchFamily="2" charset="0"/>
            </a:endParaRPr>
          </a:p>
        </p:txBody>
      </p:sp>
      <p:pic>
        <p:nvPicPr>
          <p:cNvPr id="8" name="Picture 7">
            <a:extLst>
              <a:ext uri="{FF2B5EF4-FFF2-40B4-BE49-F238E27FC236}">
                <a16:creationId xmlns:a16="http://schemas.microsoft.com/office/drawing/2014/main" id="{7C1B7A50-A80F-D44E-B33C-79C643C2EF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011" y="1874798"/>
            <a:ext cx="2520000" cy="2520000"/>
          </a:xfrm>
          <a:prstGeom prst="rect">
            <a:avLst/>
          </a:prstGeom>
        </p:spPr>
      </p:pic>
      <p:pic>
        <p:nvPicPr>
          <p:cNvPr id="11" name="Picture 10">
            <a:extLst>
              <a:ext uri="{FF2B5EF4-FFF2-40B4-BE49-F238E27FC236}">
                <a16:creationId xmlns:a16="http://schemas.microsoft.com/office/drawing/2014/main" id="{11191C01-D3A0-6342-BEF0-93B62139B9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7436" y="1874798"/>
            <a:ext cx="2520000" cy="2520000"/>
          </a:xfrm>
          <a:prstGeom prst="rect">
            <a:avLst/>
          </a:prstGeom>
        </p:spPr>
      </p:pic>
      <p:pic>
        <p:nvPicPr>
          <p:cNvPr id="15" name="Picture 14">
            <a:extLst>
              <a:ext uri="{FF2B5EF4-FFF2-40B4-BE49-F238E27FC236}">
                <a16:creationId xmlns:a16="http://schemas.microsoft.com/office/drawing/2014/main" id="{6A13602E-E8D7-2745-8F25-6A5F8973E4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0339" y="1874798"/>
            <a:ext cx="2520000" cy="2520000"/>
          </a:xfrm>
          <a:prstGeom prst="rect">
            <a:avLst/>
          </a:prstGeom>
        </p:spPr>
      </p:pic>
      <p:pic>
        <p:nvPicPr>
          <p:cNvPr id="17" name="Picture 16">
            <a:extLst>
              <a:ext uri="{FF2B5EF4-FFF2-40B4-BE49-F238E27FC236}">
                <a16:creationId xmlns:a16="http://schemas.microsoft.com/office/drawing/2014/main" id="{437A0973-9104-524A-9AB5-6337CF086D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9720" y="4201476"/>
            <a:ext cx="2520000" cy="2520000"/>
          </a:xfrm>
          <a:prstGeom prst="rect">
            <a:avLst/>
          </a:prstGeom>
        </p:spPr>
      </p:pic>
      <p:pic>
        <p:nvPicPr>
          <p:cNvPr id="19" name="Picture 18">
            <a:extLst>
              <a:ext uri="{FF2B5EF4-FFF2-40B4-BE49-F238E27FC236}">
                <a16:creationId xmlns:a16="http://schemas.microsoft.com/office/drawing/2014/main" id="{2975CFB3-0D0C-5A4D-AE25-CFB394672A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6145" y="4201476"/>
            <a:ext cx="2520000" cy="2520000"/>
          </a:xfrm>
          <a:prstGeom prst="rect">
            <a:avLst/>
          </a:prstGeom>
        </p:spPr>
      </p:pic>
      <p:pic>
        <p:nvPicPr>
          <p:cNvPr id="21" name="Picture 20">
            <a:extLst>
              <a:ext uri="{FF2B5EF4-FFF2-40B4-BE49-F238E27FC236}">
                <a16:creationId xmlns:a16="http://schemas.microsoft.com/office/drawing/2014/main" id="{13CF6541-EF9E-A945-88AC-83D79C7732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8149" y="4201476"/>
            <a:ext cx="2520000" cy="2520000"/>
          </a:xfrm>
          <a:prstGeom prst="rect">
            <a:avLst/>
          </a:prstGeom>
        </p:spPr>
      </p:pic>
    </p:spTree>
    <p:extLst>
      <p:ext uri="{BB962C8B-B14F-4D97-AF65-F5344CB8AC3E}">
        <p14:creationId xmlns:p14="http://schemas.microsoft.com/office/powerpoint/2010/main" val="543266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228117-B608-5B43-9B2F-35CDF9C5B7EE}"/>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3 Crowd Dynamics Model Formulation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Comparison with the potential driven models</a:t>
            </a:r>
          </a:p>
        </p:txBody>
      </p:sp>
      <p:sp>
        <p:nvSpPr>
          <p:cNvPr id="6" name="Rectangle 5">
            <a:extLst>
              <a:ext uri="{FF2B5EF4-FFF2-40B4-BE49-F238E27FC236}">
                <a16:creationId xmlns:a16="http://schemas.microsoft.com/office/drawing/2014/main" id="{616FE27B-E057-B54B-BC63-91A8967A5979}"/>
              </a:ext>
            </a:extLst>
          </p:cNvPr>
          <p:cNvSpPr/>
          <p:nvPr/>
        </p:nvSpPr>
        <p:spPr>
          <a:xfrm>
            <a:off x="299720" y="2054701"/>
            <a:ext cx="8559800" cy="4390946"/>
          </a:xfrm>
          <a:prstGeom prst="rect">
            <a:avLst/>
          </a:prstGeom>
        </p:spPr>
        <p:txBody>
          <a:bodyPr wrap="square">
            <a:spAutoFit/>
          </a:bodyPr>
          <a:lstStyle/>
          <a:p>
            <a:pPr marL="285750" indent="-285750" algn="just">
              <a:spcBef>
                <a:spcPts val="400"/>
              </a:spcBef>
              <a:buFont typeface="Wingdings" panose="05000000000000000000" pitchFamily="2" charset="2"/>
              <a:buChar char="Ø"/>
            </a:pPr>
            <a:r>
              <a:rPr lang="en-US" sz="1600" dirty="0"/>
              <a:t>Performance</a:t>
            </a:r>
          </a:p>
          <a:p>
            <a:pPr lvl="1" algn="just">
              <a:spcBef>
                <a:spcPts val="400"/>
              </a:spcBef>
            </a:pPr>
            <a:r>
              <a:rPr lang="en-US" sz="1600" dirty="0"/>
              <a:t>According to the phenomena observed in the simulation, the microscopic pedestrian model with a visual field-based upper guidance layer and velocity obstacle-based local navigation work well with </a:t>
            </a:r>
            <a:r>
              <a:rPr lang="en-US" sz="1600" b="1" i="1" dirty="0"/>
              <a:t>various space shapes and visibility conditions</a:t>
            </a:r>
            <a:r>
              <a:rPr lang="en-US" sz="1600" dirty="0"/>
              <a:t>. The proposed model holds advantages over the potential field model in visual information perception and movement description. In addition, as the algorithmic complexity of this method is </a:t>
            </a:r>
            <a:r>
              <a:rPr lang="en-US" sz="1600" b="1" i="1" dirty="0"/>
              <a:t>no longer linked to space size</a:t>
            </a:r>
            <a:r>
              <a:rPr lang="en-US" sz="1600" dirty="0"/>
              <a:t>, it performs better in simulating evacuation from large-scale spaces with irregular shapes. When congestion is considered, the influence of unrelated pedestrians is excluded from decision space and the congestion level is no longer evaluated by the number of pedestrians but rather the flow velocity of pedestrians in the specific area.</a:t>
            </a:r>
          </a:p>
          <a:p>
            <a:pPr marL="285750" indent="-285750" algn="just">
              <a:spcBef>
                <a:spcPts val="400"/>
              </a:spcBef>
              <a:buFont typeface="Wingdings" panose="05000000000000000000" pitchFamily="2" charset="2"/>
              <a:buChar char="Ø"/>
            </a:pPr>
            <a:r>
              <a:rPr lang="en-US" sz="1600" dirty="0"/>
              <a:t>Application scene</a:t>
            </a:r>
          </a:p>
          <a:p>
            <a:pPr marL="742950" lvl="1" indent="-285750" algn="just">
              <a:spcBef>
                <a:spcPts val="400"/>
              </a:spcBef>
              <a:buFont typeface="Wingdings" panose="05000000000000000000" pitchFamily="2" charset="2"/>
              <a:buChar char="§"/>
            </a:pPr>
            <a:r>
              <a:rPr lang="en-US" sz="1600" dirty="0"/>
              <a:t>Irregular space</a:t>
            </a:r>
          </a:p>
          <a:p>
            <a:pPr marL="742950" lvl="1" indent="-285750" algn="just">
              <a:spcBef>
                <a:spcPts val="400"/>
              </a:spcBef>
              <a:buFont typeface="Wingdings" panose="05000000000000000000" pitchFamily="2" charset="2"/>
              <a:buChar char="§"/>
            </a:pPr>
            <a:r>
              <a:rPr lang="en-US" altLang="zh-CN" sz="1600" dirty="0"/>
              <a:t>Information-sensitive group</a:t>
            </a:r>
          </a:p>
          <a:p>
            <a:pPr marL="742950" lvl="1" indent="-285750" algn="just">
              <a:spcBef>
                <a:spcPts val="400"/>
              </a:spcBef>
              <a:buFont typeface="Wingdings" panose="05000000000000000000" pitchFamily="2" charset="2"/>
              <a:buChar char="§"/>
            </a:pPr>
            <a:r>
              <a:rPr lang="en-US" sz="1600" dirty="0"/>
              <a:t>Facility with visibility diversity</a:t>
            </a:r>
          </a:p>
          <a:p>
            <a:pPr marL="742950" lvl="1" indent="-285750" algn="just">
              <a:spcBef>
                <a:spcPts val="400"/>
              </a:spcBef>
              <a:buFont typeface="Wingdings" panose="05000000000000000000" pitchFamily="2" charset="2"/>
              <a:buChar char="§"/>
            </a:pPr>
            <a:r>
              <a:rPr lang="en-US" sz="1600" dirty="0"/>
              <a:t>Multi-exit</a:t>
            </a:r>
          </a:p>
          <a:p>
            <a:pPr marL="742950" lvl="1" indent="-285750" algn="just">
              <a:spcBef>
                <a:spcPts val="400"/>
              </a:spcBef>
              <a:buFont typeface="Wingdings" panose="05000000000000000000" pitchFamily="2" charset="2"/>
              <a:buChar char="§"/>
            </a:pPr>
            <a:r>
              <a:rPr lang="en-US" sz="1600" dirty="0"/>
              <a:t>Large public space with multi-directional pedestrian flow</a:t>
            </a:r>
          </a:p>
        </p:txBody>
      </p:sp>
      <p:sp>
        <p:nvSpPr>
          <p:cNvPr id="5" name="Slide Number Placeholder 4"/>
          <p:cNvSpPr>
            <a:spLocks noGrp="1"/>
          </p:cNvSpPr>
          <p:nvPr>
            <p:ph type="sldNum" sz="quarter" idx="12"/>
          </p:nvPr>
        </p:nvSpPr>
        <p:spPr/>
        <p:txBody>
          <a:bodyPr/>
          <a:lstStyle/>
          <a:p>
            <a:fld id="{94031A2B-61D4-418F-8DA4-0AE2E050AA01}" type="slidenum">
              <a:rPr lang="en-US" smtClean="0"/>
              <a:t>45</a:t>
            </a:fld>
            <a:endParaRPr lang="en-US"/>
          </a:p>
        </p:txBody>
      </p:sp>
      <p:sp>
        <p:nvSpPr>
          <p:cNvPr id="7" name="Rectangle 6">
            <a:extLst>
              <a:ext uri="{FF2B5EF4-FFF2-40B4-BE49-F238E27FC236}">
                <a16:creationId xmlns:a16="http://schemas.microsoft.com/office/drawing/2014/main" id="{4AF43D51-F547-3349-9605-133E1EB1323D}"/>
              </a:ext>
            </a:extLst>
          </p:cNvPr>
          <p:cNvSpPr/>
          <p:nvPr/>
        </p:nvSpPr>
        <p:spPr>
          <a:xfrm>
            <a:off x="193040" y="1505466"/>
            <a:ext cx="1672253" cy="369332"/>
          </a:xfrm>
          <a:prstGeom prst="rect">
            <a:avLst/>
          </a:prstGeom>
        </p:spPr>
        <p:txBody>
          <a:bodyPr wrap="none">
            <a:spAutoFit/>
          </a:bodyPr>
          <a:lstStyle/>
          <a:p>
            <a:r>
              <a:rPr lang="fr-FR" dirty="0" err="1">
                <a:effectLst/>
                <a:latin typeface="Helvetica" pitchFamily="2" charset="0"/>
              </a:rPr>
              <a:t>Brief</a:t>
            </a:r>
            <a:r>
              <a:rPr lang="fr-FR" dirty="0">
                <a:effectLst/>
                <a:latin typeface="Helvetica" pitchFamily="2" charset="0"/>
              </a:rPr>
              <a:t> </a:t>
            </a:r>
            <a:r>
              <a:rPr lang="fr-FR" dirty="0" err="1">
                <a:effectLst/>
                <a:latin typeface="Helvetica" pitchFamily="2" charset="0"/>
              </a:rPr>
              <a:t>summary</a:t>
            </a:r>
            <a:endParaRPr lang="en-US" dirty="0">
              <a:effectLst/>
              <a:latin typeface="Helvetica" pitchFamily="2" charset="0"/>
            </a:endParaRPr>
          </a:p>
        </p:txBody>
      </p:sp>
    </p:spTree>
    <p:extLst>
      <p:ext uri="{BB962C8B-B14F-4D97-AF65-F5344CB8AC3E}">
        <p14:creationId xmlns:p14="http://schemas.microsoft.com/office/powerpoint/2010/main" val="1732709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1ED8190-C605-A44E-A7A9-B8E456F6931A}"/>
              </a:ext>
            </a:extLst>
          </p:cNvPr>
          <p:cNvSpPr/>
          <p:nvPr/>
        </p:nvSpPr>
        <p:spPr>
          <a:xfrm>
            <a:off x="0" y="0"/>
            <a:ext cx="9144000" cy="132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Topics in subsequent chapters</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46</a:t>
            </a:fld>
            <a:endParaRPr lang="en-US"/>
          </a:p>
        </p:txBody>
      </p:sp>
      <p:sp>
        <p:nvSpPr>
          <p:cNvPr id="10" name="Rectangle 9">
            <a:extLst>
              <a:ext uri="{FF2B5EF4-FFF2-40B4-BE49-F238E27FC236}">
                <a16:creationId xmlns:a16="http://schemas.microsoft.com/office/drawing/2014/main" id="{78BD38C6-1A73-274F-9C82-D0BB2E08E0A4}"/>
              </a:ext>
            </a:extLst>
          </p:cNvPr>
          <p:cNvSpPr/>
          <p:nvPr/>
        </p:nvSpPr>
        <p:spPr>
          <a:xfrm>
            <a:off x="299720" y="1977740"/>
            <a:ext cx="8630920" cy="4278094"/>
          </a:xfrm>
          <a:prstGeom prst="rect">
            <a:avLst/>
          </a:prstGeom>
        </p:spPr>
        <p:txBody>
          <a:bodyPr wrap="square">
            <a:spAutoFit/>
          </a:bodyPr>
          <a:lstStyle/>
          <a:p>
            <a:pPr marL="285750" indent="-285750" algn="just">
              <a:buFont typeface="Wingdings" pitchFamily="2" charset="2"/>
              <a:buChar char="Ø"/>
            </a:pPr>
            <a:r>
              <a:rPr lang="en-JP" sz="1600" dirty="0"/>
              <a:t>Evacuation from classroom under good and zero visibility</a:t>
            </a:r>
          </a:p>
          <a:p>
            <a:pPr marL="742950" lvl="1" indent="-285750" algn="just">
              <a:buFont typeface="Wingdings" pitchFamily="2" charset="2"/>
              <a:buChar char="§"/>
            </a:pPr>
            <a:r>
              <a:rPr lang="en-US" sz="1600" dirty="0"/>
              <a:t>Validate the performance of the model with experimental data</a:t>
            </a:r>
            <a:endParaRPr lang="en-JP" sz="1600" dirty="0"/>
          </a:p>
          <a:p>
            <a:pPr marL="742950" lvl="1" indent="-285750" algn="just">
              <a:buFont typeface="Wingdings" pitchFamily="2" charset="2"/>
              <a:buChar char="§"/>
            </a:pPr>
            <a:r>
              <a:rPr lang="en-US" sz="1600" dirty="0"/>
              <a:t>Compare the evacuation characteristics in different visibility condition</a:t>
            </a:r>
            <a:endParaRPr lang="en-JP" sz="1600" dirty="0"/>
          </a:p>
          <a:p>
            <a:pPr marL="285750" indent="-285750" algn="just">
              <a:buFont typeface="Wingdings" pitchFamily="2" charset="2"/>
              <a:buChar char="Ø"/>
            </a:pPr>
            <a:r>
              <a:rPr lang="en-JP" sz="1600" dirty="0"/>
              <a:t>Evacuation from the space with internal obstacle and multi exits</a:t>
            </a:r>
          </a:p>
          <a:p>
            <a:pPr marL="742950" lvl="1" indent="-285750" algn="just">
              <a:buFont typeface="Wingdings" pitchFamily="2" charset="2"/>
              <a:buChar char="§"/>
            </a:pPr>
            <a:r>
              <a:rPr lang="en-US" sz="1600" dirty="0"/>
              <a:t>The model can describe various spatial shapes and visibility condition without being restricted by the structure of the guidance layer.</a:t>
            </a:r>
            <a:endParaRPr lang="en-JP" sz="1600" dirty="0"/>
          </a:p>
          <a:p>
            <a:pPr marL="742950" lvl="1" indent="-285750" algn="just">
              <a:buFont typeface="Wingdings" pitchFamily="2" charset="2"/>
              <a:buChar char="§"/>
            </a:pPr>
            <a:r>
              <a:rPr lang="en-US" sz="1600" dirty="0"/>
              <a:t>The introduction of data-driven methods has broken the barriers between empirical research and simulation.</a:t>
            </a:r>
            <a:r>
              <a:rPr lang="en-JP" sz="1600" dirty="0"/>
              <a:t> </a:t>
            </a:r>
          </a:p>
          <a:p>
            <a:pPr marL="742950" lvl="1" indent="-285750" algn="just">
              <a:buFont typeface="Wingdings" pitchFamily="2" charset="2"/>
              <a:buChar char="§"/>
            </a:pPr>
            <a:r>
              <a:rPr lang="en-JP" sz="1600" dirty="0"/>
              <a:t>Discuss the decision preference of pedestrians and influence on evacuation result</a:t>
            </a:r>
          </a:p>
          <a:p>
            <a:pPr marL="742950" lvl="1" indent="-285750" algn="just">
              <a:buFont typeface="Wingdings" pitchFamily="2" charset="2"/>
              <a:buChar char="§"/>
            </a:pPr>
            <a:r>
              <a:rPr lang="en-JP" sz="1600" dirty="0"/>
              <a:t>Analyze the impact of component in visual informaiton and related influence in decision making behavior</a:t>
            </a:r>
          </a:p>
          <a:p>
            <a:pPr marL="285750" indent="-285750" algn="just">
              <a:buFont typeface="Wingdings" pitchFamily="2" charset="2"/>
              <a:buChar char="Ø"/>
            </a:pPr>
            <a:r>
              <a:rPr lang="en-JP" sz="1600" dirty="0"/>
              <a:t>Mutil-directional pedestrian flow simualtion</a:t>
            </a:r>
          </a:p>
          <a:p>
            <a:pPr marL="742950" lvl="1" indent="-285750" algn="just">
              <a:buFont typeface="Wingdings" pitchFamily="2" charset="2"/>
              <a:buChar char="§"/>
            </a:pPr>
            <a:r>
              <a:rPr lang="en-US" sz="1600" dirty="0"/>
              <a:t>Exploring the flow threshold in the context of continuous pedestrian flow</a:t>
            </a:r>
            <a:endParaRPr lang="en-JP" sz="1600" dirty="0"/>
          </a:p>
          <a:p>
            <a:pPr marL="742950" lvl="1" indent="-285750" algn="just">
              <a:buFont typeface="Wingdings" pitchFamily="2" charset="2"/>
              <a:buChar char="§"/>
            </a:pPr>
            <a:r>
              <a:rPr lang="en-US" sz="1600" dirty="0"/>
              <a:t>Simulate pedestrian dynamics in public spaces under different visual conditions</a:t>
            </a:r>
            <a:endParaRPr lang="en-JP" sz="1600" dirty="0"/>
          </a:p>
          <a:p>
            <a:pPr marL="742950" lvl="1" indent="-285750" algn="just">
              <a:buFont typeface="Wingdings" pitchFamily="2" charset="2"/>
              <a:buChar char="§"/>
            </a:pPr>
            <a:endParaRPr lang="en-US" sz="1600" dirty="0"/>
          </a:p>
          <a:p>
            <a:pPr lvl="1" algn="just"/>
            <a:endParaRPr lang="en-JP" sz="1600" dirty="0"/>
          </a:p>
          <a:p>
            <a:pPr marL="285750" indent="-285750" algn="just">
              <a:buFont typeface="Wingdings" pitchFamily="2" charset="2"/>
              <a:buChar char="Ø"/>
            </a:pPr>
            <a:endParaRPr lang="en-JP" sz="1600" dirty="0"/>
          </a:p>
        </p:txBody>
      </p:sp>
      <p:sp>
        <p:nvSpPr>
          <p:cNvPr id="12" name="Rectangle 11">
            <a:extLst>
              <a:ext uri="{FF2B5EF4-FFF2-40B4-BE49-F238E27FC236}">
                <a16:creationId xmlns:a16="http://schemas.microsoft.com/office/drawing/2014/main" id="{98377D2E-C8FD-624F-A809-7EBD04042376}"/>
              </a:ext>
            </a:extLst>
          </p:cNvPr>
          <p:cNvSpPr/>
          <p:nvPr/>
        </p:nvSpPr>
        <p:spPr>
          <a:xfrm>
            <a:off x="193040" y="1505466"/>
            <a:ext cx="3942105" cy="369332"/>
          </a:xfrm>
          <a:prstGeom prst="rect">
            <a:avLst/>
          </a:prstGeom>
        </p:spPr>
        <p:txBody>
          <a:bodyPr wrap="none">
            <a:spAutoFit/>
          </a:bodyPr>
          <a:lstStyle/>
          <a:p>
            <a:r>
              <a:rPr lang="fr-FR" dirty="0" err="1">
                <a:effectLst/>
                <a:latin typeface="Helvetica" pitchFamily="2" charset="0"/>
              </a:rPr>
              <a:t>Reproduce</a:t>
            </a:r>
            <a:r>
              <a:rPr lang="fr-FR" dirty="0">
                <a:effectLst/>
                <a:latin typeface="Helvetica" pitchFamily="2" charset="0"/>
              </a:rPr>
              <a:t> / </a:t>
            </a:r>
            <a:r>
              <a:rPr lang="fr-FR" dirty="0" err="1">
                <a:effectLst/>
                <a:latin typeface="Helvetica" pitchFamily="2" charset="0"/>
              </a:rPr>
              <a:t>Predict</a:t>
            </a:r>
            <a:r>
              <a:rPr lang="fr-FR" dirty="0">
                <a:effectLst/>
                <a:latin typeface="Helvetica" pitchFamily="2" charset="0"/>
              </a:rPr>
              <a:t> Pedestrian Flow</a:t>
            </a:r>
            <a:endParaRPr lang="en-US" dirty="0">
              <a:effectLst/>
              <a:latin typeface="Helvetica" pitchFamily="2" charset="0"/>
            </a:endParaRPr>
          </a:p>
        </p:txBody>
      </p:sp>
    </p:spTree>
    <p:extLst>
      <p:ext uri="{BB962C8B-B14F-4D97-AF65-F5344CB8AC3E}">
        <p14:creationId xmlns:p14="http://schemas.microsoft.com/office/powerpoint/2010/main" val="3203270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47</a:t>
            </a:fld>
            <a:endParaRPr lang="en-US"/>
          </a:p>
        </p:txBody>
      </p:sp>
      <p:sp>
        <p:nvSpPr>
          <p:cNvPr id="6" name="Rectangle 5">
            <a:extLst>
              <a:ext uri="{FF2B5EF4-FFF2-40B4-BE49-F238E27FC236}">
                <a16:creationId xmlns:a16="http://schemas.microsoft.com/office/drawing/2014/main" id="{5417B72C-ADDD-E14C-A3E6-49F3CDB060CE}"/>
              </a:ext>
            </a:extLst>
          </p:cNvPr>
          <p:cNvSpPr/>
          <p:nvPr/>
        </p:nvSpPr>
        <p:spPr>
          <a:xfrm>
            <a:off x="299720" y="1977740"/>
            <a:ext cx="8630920" cy="4524315"/>
          </a:xfrm>
          <a:prstGeom prst="rect">
            <a:avLst/>
          </a:prstGeom>
        </p:spPr>
        <p:txBody>
          <a:bodyPr wrap="square">
            <a:spAutoFit/>
          </a:bodyPr>
          <a:lstStyle/>
          <a:p>
            <a:pPr marL="285750" indent="-285750" algn="just">
              <a:buFont typeface="Wingdings" pitchFamily="2" charset="2"/>
              <a:buChar char="Ø"/>
            </a:pPr>
            <a:r>
              <a:rPr lang="en-JP" sz="1600" dirty="0"/>
              <a:t>Psychological behavior</a:t>
            </a:r>
          </a:p>
          <a:p>
            <a:pPr marL="742950" lvl="1" indent="-285750" algn="just">
              <a:buFont typeface="Wingdings" pitchFamily="2" charset="2"/>
              <a:buChar char="§"/>
            </a:pPr>
            <a:r>
              <a:rPr lang="en-US" sz="1600" b="1" dirty="0"/>
              <a:t>Path utility evaluation regulation based on accessible potential</a:t>
            </a:r>
            <a:r>
              <a:rPr lang="en-US" sz="1600" dirty="0"/>
              <a:t>: the potential in previous models is a generalized travel cost that is a fusion of multiple indicators (distance, congestion, leadership, herding behavior) with some guiding significance, its physical meaning is unclear. As an important indicator, how to convert it to generalized travel cost still depends on empirical or intuitive evaluation rules.</a:t>
            </a:r>
          </a:p>
          <a:p>
            <a:pPr marL="742950" lvl="1" indent="-285750" algn="just">
              <a:buFont typeface="Wingdings" pitchFamily="2" charset="2"/>
              <a:buChar char="§"/>
            </a:pPr>
            <a:r>
              <a:rPr lang="en-US" sz="1600" b="1" dirty="0"/>
              <a:t>Occlusion of the visual field caused by internal obstacles</a:t>
            </a:r>
            <a:r>
              <a:rPr lang="en-US" sz="1600" dirty="0"/>
              <a:t>: among the given pedestrian–simulation models, especially potential driven models, the pedestrians have the same visual field. It is assumed that the pedestrians hold a common visual perception system, no matter where they are scattered.</a:t>
            </a:r>
            <a:endParaRPr lang="en-JP" sz="1600" dirty="0"/>
          </a:p>
          <a:p>
            <a:pPr marL="285750" indent="-285750" algn="just">
              <a:buFont typeface="Wingdings" pitchFamily="2" charset="2"/>
              <a:buChar char="Ø"/>
            </a:pPr>
            <a:r>
              <a:rPr lang="en-JP" sz="1600" dirty="0"/>
              <a:t>Physical behavior</a:t>
            </a:r>
          </a:p>
          <a:p>
            <a:pPr marL="742950" lvl="1" indent="-285750" algn="just">
              <a:buFont typeface="Wingdings" pitchFamily="2" charset="2"/>
              <a:buChar char="§"/>
            </a:pPr>
            <a:r>
              <a:rPr lang="en-US" sz="1600" b="1" dirty="0"/>
              <a:t>Visual field extraction from certain space</a:t>
            </a:r>
            <a:r>
              <a:rPr lang="en-US" sz="1600" dirty="0"/>
              <a:t>: Although many studies have linked visual information with pedestrian’s decision making behavior, but the description of the visual field is not accurate.</a:t>
            </a:r>
          </a:p>
          <a:p>
            <a:pPr marL="742950" lvl="1" indent="-285750" algn="just">
              <a:buFont typeface="Wingdings" pitchFamily="2" charset="2"/>
              <a:buChar char="§"/>
            </a:pPr>
            <a:r>
              <a:rPr lang="en-US" sz="1600" b="1" dirty="0"/>
              <a:t>Movement pattern of the agent in the simulation field</a:t>
            </a:r>
            <a:r>
              <a:rPr lang="en-US" sz="1600" dirty="0"/>
              <a:t>: Comparing with gird driven model, the guidance layer gives a reasonable description of expected time cost of alternative route, the local navigation layer (ORCA algorithm) hold advantage on pedestrian trajectory simulation. </a:t>
            </a:r>
          </a:p>
        </p:txBody>
      </p:sp>
      <p:sp>
        <p:nvSpPr>
          <p:cNvPr id="7" name="Rectangle 6">
            <a:extLst>
              <a:ext uri="{FF2B5EF4-FFF2-40B4-BE49-F238E27FC236}">
                <a16:creationId xmlns:a16="http://schemas.microsoft.com/office/drawing/2014/main" id="{822B37BC-99BB-714F-9633-626FA029C554}"/>
              </a:ext>
            </a:extLst>
          </p:cNvPr>
          <p:cNvSpPr/>
          <p:nvPr/>
        </p:nvSpPr>
        <p:spPr>
          <a:xfrm>
            <a:off x="193040" y="1505466"/>
            <a:ext cx="3262432" cy="369332"/>
          </a:xfrm>
          <a:prstGeom prst="rect">
            <a:avLst/>
          </a:prstGeom>
        </p:spPr>
        <p:txBody>
          <a:bodyPr wrap="none">
            <a:spAutoFit/>
          </a:bodyPr>
          <a:lstStyle/>
          <a:p>
            <a:r>
              <a:rPr lang="fr-FR" dirty="0">
                <a:latin typeface="Helvetica" pitchFamily="2" charset="0"/>
              </a:rPr>
              <a:t>Limitations in </a:t>
            </a:r>
            <a:r>
              <a:rPr lang="fr-FR" dirty="0" err="1">
                <a:latin typeface="Helvetica" pitchFamily="2" charset="0"/>
              </a:rPr>
              <a:t>previous</a:t>
            </a:r>
            <a:r>
              <a:rPr lang="fr-FR" dirty="0">
                <a:latin typeface="Helvetica" pitchFamily="2" charset="0"/>
              </a:rPr>
              <a:t> </a:t>
            </a:r>
            <a:r>
              <a:rPr lang="fr-FR" dirty="0" err="1">
                <a:latin typeface="Helvetica" pitchFamily="2" charset="0"/>
              </a:rPr>
              <a:t>studies</a:t>
            </a:r>
            <a:endParaRPr lang="en-US" dirty="0">
              <a:effectLst/>
              <a:latin typeface="Helvetica" pitchFamily="2" charset="0"/>
            </a:endParaRPr>
          </a:p>
        </p:txBody>
      </p:sp>
    </p:spTree>
    <p:extLst>
      <p:ext uri="{BB962C8B-B14F-4D97-AF65-F5344CB8AC3E}">
        <p14:creationId xmlns:p14="http://schemas.microsoft.com/office/powerpoint/2010/main" val="2502429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48</a:t>
            </a:fld>
            <a:endParaRPr lang="en-US"/>
          </a:p>
        </p:txBody>
      </p:sp>
      <p:sp>
        <p:nvSpPr>
          <p:cNvPr id="6" name="Rectangle 5">
            <a:extLst>
              <a:ext uri="{FF2B5EF4-FFF2-40B4-BE49-F238E27FC236}">
                <a16:creationId xmlns:a16="http://schemas.microsoft.com/office/drawing/2014/main" id="{B1FE28CE-A227-DE4A-B12A-3E48F4BFC052}"/>
              </a:ext>
            </a:extLst>
          </p:cNvPr>
          <p:cNvSpPr/>
          <p:nvPr/>
        </p:nvSpPr>
        <p:spPr>
          <a:xfrm>
            <a:off x="299720" y="1977740"/>
            <a:ext cx="8630920" cy="3539430"/>
          </a:xfrm>
          <a:prstGeom prst="rect">
            <a:avLst/>
          </a:prstGeom>
        </p:spPr>
        <p:txBody>
          <a:bodyPr wrap="square">
            <a:spAutoFit/>
          </a:bodyPr>
          <a:lstStyle/>
          <a:p>
            <a:pPr marL="285750" indent="-285750" algn="just">
              <a:buFont typeface="Wingdings" pitchFamily="2" charset="2"/>
              <a:buChar char="Ø"/>
            </a:pPr>
            <a:r>
              <a:rPr lang="en-JP" sz="1600" dirty="0"/>
              <a:t>Evacuation from classroom under good and zero visibility</a:t>
            </a:r>
          </a:p>
          <a:p>
            <a:pPr marL="742950" lvl="1" indent="-285750" algn="just">
              <a:buFont typeface="Wingdings" pitchFamily="2" charset="2"/>
              <a:buChar char="§"/>
            </a:pPr>
            <a:r>
              <a:rPr lang="en-US" altLang="zh-CN" sz="1600" dirty="0"/>
              <a:t>T</a:t>
            </a:r>
            <a:r>
              <a:rPr lang="en-US" sz="1600" dirty="0"/>
              <a:t>he description of space is relatively easy, it has been studied by many scholars and provides good comparative data. The results of the model can fit the data in previous studies well.</a:t>
            </a:r>
          </a:p>
          <a:p>
            <a:pPr marL="742950" lvl="1" indent="-285750" algn="just">
              <a:buFont typeface="Wingdings" pitchFamily="2" charset="2"/>
              <a:buChar char="§"/>
            </a:pPr>
            <a:r>
              <a:rPr lang="en-US" sz="1600" dirty="0"/>
              <a:t>Psychological decision-making level of the model uses </a:t>
            </a:r>
            <a:r>
              <a:rPr lang="en-US" altLang="zh-CN" sz="1600" dirty="0"/>
              <a:t>travel</a:t>
            </a:r>
            <a:r>
              <a:rPr lang="en-US" sz="1600" dirty="0"/>
              <a:t> time to measure utility</a:t>
            </a:r>
          </a:p>
          <a:p>
            <a:pPr marL="742950" lvl="1" indent="-285750" algn="just">
              <a:buFont typeface="Wingdings" pitchFamily="2" charset="2"/>
              <a:buChar char="§"/>
            </a:pPr>
            <a:r>
              <a:rPr lang="en-US" sz="1600" dirty="0"/>
              <a:t>Physical level: a more realistic obstacle avoidance algorithm based on velocity-obstacle method is adopted</a:t>
            </a:r>
            <a:endParaRPr lang="en-JP" sz="1600" dirty="0"/>
          </a:p>
          <a:p>
            <a:pPr marL="285750" indent="-285750" algn="just">
              <a:buFont typeface="Wingdings" pitchFamily="2" charset="2"/>
              <a:buChar char="Ø"/>
            </a:pPr>
            <a:r>
              <a:rPr lang="en-JP" sz="1600" dirty="0"/>
              <a:t>Evacuation from the space with internal obstacle and multi exits</a:t>
            </a:r>
            <a:endParaRPr lang="en-US" sz="1600" dirty="0"/>
          </a:p>
          <a:p>
            <a:pPr marL="285750" indent="-285750" algn="just">
              <a:buFont typeface="Wingdings" pitchFamily="2" charset="2"/>
              <a:buChar char="Ø"/>
            </a:pPr>
            <a:r>
              <a:rPr lang="en-US" sz="1600" dirty="0"/>
              <a:t>Experiment data</a:t>
            </a:r>
          </a:p>
          <a:p>
            <a:pPr marL="742950" lvl="1" indent="-285750" algn="just">
              <a:buFont typeface="Wingdings" pitchFamily="2" charset="2"/>
              <a:buChar char="§"/>
            </a:pPr>
            <a:r>
              <a:rPr lang="en-US" sz="1600" dirty="0"/>
              <a:t>Video record[1][2]</a:t>
            </a:r>
          </a:p>
          <a:p>
            <a:pPr marL="285750" indent="-285750" algn="just">
              <a:buFont typeface="Wingdings" pitchFamily="2" charset="2"/>
              <a:buChar char="Ø"/>
            </a:pPr>
            <a:r>
              <a:rPr lang="en-US" sz="1600" dirty="0"/>
              <a:t>Tactical level module</a:t>
            </a:r>
          </a:p>
          <a:p>
            <a:pPr marL="742950" lvl="1" indent="-285750" algn="just">
              <a:buFont typeface="Wingdings" pitchFamily="2" charset="2"/>
              <a:buChar char="§"/>
            </a:pPr>
            <a:r>
              <a:rPr lang="en-US" sz="1600" dirty="0"/>
              <a:t>Time based path planning</a:t>
            </a:r>
          </a:p>
          <a:p>
            <a:pPr marL="285750" indent="-285750" algn="just">
              <a:buFont typeface="Wingdings" pitchFamily="2" charset="2"/>
              <a:buChar char="Ø"/>
            </a:pPr>
            <a:r>
              <a:rPr lang="en-US" sz="1600" dirty="0"/>
              <a:t>Space</a:t>
            </a:r>
          </a:p>
          <a:p>
            <a:pPr marL="742950" lvl="1" indent="-285750" algn="just">
              <a:buFont typeface="Wingdings" pitchFamily="2" charset="2"/>
              <a:buChar char="§"/>
            </a:pPr>
            <a:r>
              <a:rPr lang="en-US" sz="1600" dirty="0"/>
              <a:t>Classroom</a:t>
            </a:r>
          </a:p>
          <a:p>
            <a:pPr marL="742950" lvl="1" indent="-285750" algn="just">
              <a:buFont typeface="Wingdings" pitchFamily="2" charset="2"/>
              <a:buChar char="§"/>
            </a:pPr>
            <a:r>
              <a:rPr lang="en-US" sz="1600" dirty="0"/>
              <a:t>Evacuation space delimited by partitions</a:t>
            </a:r>
          </a:p>
        </p:txBody>
      </p:sp>
      <p:sp>
        <p:nvSpPr>
          <p:cNvPr id="7" name="Rectangle 6">
            <a:extLst>
              <a:ext uri="{FF2B5EF4-FFF2-40B4-BE49-F238E27FC236}">
                <a16:creationId xmlns:a16="http://schemas.microsoft.com/office/drawing/2014/main" id="{8390F869-C9BC-6F48-943C-DD5C3E030A49}"/>
              </a:ext>
            </a:extLst>
          </p:cNvPr>
          <p:cNvSpPr/>
          <p:nvPr/>
        </p:nvSpPr>
        <p:spPr>
          <a:xfrm>
            <a:off x="193040" y="1505466"/>
            <a:ext cx="4998035" cy="369332"/>
          </a:xfrm>
          <a:prstGeom prst="rect">
            <a:avLst/>
          </a:prstGeom>
        </p:spPr>
        <p:txBody>
          <a:bodyPr wrap="none">
            <a:spAutoFit/>
          </a:bodyPr>
          <a:lstStyle/>
          <a:p>
            <a:r>
              <a:rPr lang="en-US" dirty="0">
                <a:effectLst/>
                <a:latin typeface="Helvetica" pitchFamily="2" charset="0"/>
              </a:rPr>
              <a:t>Time based path planning and crowd dynamics</a:t>
            </a:r>
          </a:p>
        </p:txBody>
      </p:sp>
      <p:sp>
        <p:nvSpPr>
          <p:cNvPr id="4" name="Rectangle 3"/>
          <p:cNvSpPr/>
          <p:nvPr/>
        </p:nvSpPr>
        <p:spPr>
          <a:xfrm>
            <a:off x="299720" y="5705813"/>
            <a:ext cx="8630920" cy="1015663"/>
          </a:xfrm>
          <a:prstGeom prst="rect">
            <a:avLst/>
          </a:prstGeom>
        </p:spPr>
        <p:txBody>
          <a:bodyPr wrap="square">
            <a:spAutoFit/>
          </a:bodyPr>
          <a:lstStyle/>
          <a:p>
            <a:r>
              <a:rPr lang="en-US" sz="1200" dirty="0">
                <a:solidFill>
                  <a:srgbClr val="222222"/>
                </a:solidFill>
                <a:latin typeface="Arial" panose="020B0604020202020204" pitchFamily="34" charset="0"/>
              </a:rPr>
              <a:t>[1] </a:t>
            </a:r>
            <a:r>
              <a:rPr lang="en-US" sz="1200" dirty="0" err="1">
                <a:solidFill>
                  <a:srgbClr val="222222"/>
                </a:solidFill>
                <a:latin typeface="Arial" panose="020B0604020202020204" pitchFamily="34" charset="0"/>
              </a:rPr>
              <a:t>Guo</a:t>
            </a:r>
            <a:r>
              <a:rPr lang="en-US" sz="1200" dirty="0">
                <a:solidFill>
                  <a:srgbClr val="222222"/>
                </a:solidFill>
                <a:latin typeface="Arial" panose="020B0604020202020204" pitchFamily="34" charset="0"/>
              </a:rPr>
              <a:t>, R. Y., Huang, H. J., &amp; Wong, S. C. (2012). Route choice in pedestrian evacuation under conditions of good and zero visibility: Experimental and simulation results. </a:t>
            </a:r>
            <a:r>
              <a:rPr lang="en-US" sz="1200" i="1" dirty="0">
                <a:solidFill>
                  <a:srgbClr val="222222"/>
                </a:solidFill>
                <a:latin typeface="Arial" panose="020B0604020202020204" pitchFamily="34" charset="0"/>
              </a:rPr>
              <a:t>Transportation research part B: methodological</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46</a:t>
            </a:r>
            <a:r>
              <a:rPr lang="en-US" sz="1200" dirty="0">
                <a:solidFill>
                  <a:srgbClr val="222222"/>
                </a:solidFill>
                <a:latin typeface="Arial" panose="020B0604020202020204" pitchFamily="34" charset="0"/>
              </a:rPr>
              <a:t>(6), 669-686. </a:t>
            </a:r>
          </a:p>
          <a:p>
            <a:r>
              <a:rPr lang="en-US" sz="1200" dirty="0">
                <a:solidFill>
                  <a:srgbClr val="222222"/>
                </a:solidFill>
                <a:latin typeface="Arial" panose="020B0604020202020204" pitchFamily="34" charset="0"/>
              </a:rPr>
              <a:t>[2] </a:t>
            </a:r>
            <a:r>
              <a:rPr lang="en-US" sz="1200" dirty="0" err="1">
                <a:solidFill>
                  <a:srgbClr val="222222"/>
                </a:solidFill>
                <a:latin typeface="Arial" panose="020B0604020202020204" pitchFamily="34" charset="0"/>
              </a:rPr>
              <a:t>Haghani</a:t>
            </a:r>
            <a:r>
              <a:rPr lang="en-US" sz="1200" dirty="0">
                <a:solidFill>
                  <a:srgbClr val="222222"/>
                </a:solidFill>
                <a:latin typeface="Arial" panose="020B0604020202020204" pitchFamily="34" charset="0"/>
              </a:rPr>
              <a:t>, M., &amp; </a:t>
            </a:r>
            <a:r>
              <a:rPr lang="en-US" sz="1200" dirty="0" err="1">
                <a:solidFill>
                  <a:srgbClr val="222222"/>
                </a:solidFill>
                <a:latin typeface="Arial" panose="020B0604020202020204" pitchFamily="34" charset="0"/>
              </a:rPr>
              <a:t>Sarvi</a:t>
            </a:r>
            <a:r>
              <a:rPr lang="en-US" sz="1200" dirty="0">
                <a:solidFill>
                  <a:srgbClr val="222222"/>
                </a:solidFill>
                <a:latin typeface="Arial" panose="020B0604020202020204" pitchFamily="34" charset="0"/>
              </a:rPr>
              <a:t>, M. (2017). Stated and revealed exit choices of pedestrian crowd evacuees. Transportation Research Part B: Methodological, 95, 238-259.</a:t>
            </a:r>
          </a:p>
          <a:p>
            <a:endParaRPr lang="en-US" sz="1200" dirty="0"/>
          </a:p>
        </p:txBody>
      </p:sp>
    </p:spTree>
    <p:extLst>
      <p:ext uri="{BB962C8B-B14F-4D97-AF65-F5344CB8AC3E}">
        <p14:creationId xmlns:p14="http://schemas.microsoft.com/office/powerpoint/2010/main" val="2341618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49</a:t>
            </a:fld>
            <a:endParaRPr lang="en-US"/>
          </a:p>
        </p:txBody>
      </p:sp>
      <p:sp>
        <p:nvSpPr>
          <p:cNvPr id="6" name="Rectangle 5">
            <a:extLst>
              <a:ext uri="{FF2B5EF4-FFF2-40B4-BE49-F238E27FC236}">
                <a16:creationId xmlns:a16="http://schemas.microsoft.com/office/drawing/2014/main" id="{822B37BC-99BB-714F-9633-626FA029C554}"/>
              </a:ext>
            </a:extLst>
          </p:cNvPr>
          <p:cNvSpPr/>
          <p:nvPr/>
        </p:nvSpPr>
        <p:spPr>
          <a:xfrm>
            <a:off x="193040" y="1505466"/>
            <a:ext cx="3390672" cy="369332"/>
          </a:xfrm>
          <a:prstGeom prst="rect">
            <a:avLst/>
          </a:prstGeom>
        </p:spPr>
        <p:txBody>
          <a:bodyPr wrap="none">
            <a:spAutoFit/>
          </a:bodyPr>
          <a:lstStyle/>
          <a:p>
            <a:r>
              <a:rPr lang="fr-FR" dirty="0">
                <a:latin typeface="Helvetica" pitchFamily="2" charset="0"/>
              </a:rPr>
              <a:t>Evacuation drill </a:t>
            </a:r>
            <a:r>
              <a:rPr lang="fr-FR" dirty="0" err="1">
                <a:latin typeface="Helvetica" pitchFamily="2" charset="0"/>
              </a:rPr>
              <a:t>from</a:t>
            </a:r>
            <a:r>
              <a:rPr lang="fr-FR" dirty="0">
                <a:latin typeface="Helvetica" pitchFamily="2" charset="0"/>
              </a:rPr>
              <a:t> </a:t>
            </a:r>
            <a:r>
              <a:rPr lang="fr-FR" dirty="0" err="1">
                <a:latin typeface="Helvetica" pitchFamily="2" charset="0"/>
              </a:rPr>
              <a:t>classroom</a:t>
            </a:r>
            <a:endParaRPr lang="en-US" dirty="0">
              <a:effectLst/>
              <a:latin typeface="Helvetica" pitchFamily="2" charset="0"/>
            </a:endParaRPr>
          </a:p>
        </p:txBody>
      </p:sp>
      <p:pic>
        <p:nvPicPr>
          <p:cNvPr id="7" name="Picture 2" descr="https://ars.els-cdn.com/content/image/1-s2.0-S0191261512000033-g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53" y="2054701"/>
            <a:ext cx="3107814" cy="17636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960" t="18120" r="8712" b="21790"/>
          <a:stretch/>
        </p:blipFill>
        <p:spPr>
          <a:xfrm>
            <a:off x="4572000" y="1926756"/>
            <a:ext cx="4193505" cy="2039699"/>
          </a:xfrm>
          <a:prstGeom prst="rect">
            <a:avLst/>
          </a:prstGeom>
        </p:spPr>
      </p:pic>
      <p:sp>
        <p:nvSpPr>
          <p:cNvPr id="4" name="Rectangle 3"/>
          <p:cNvSpPr/>
          <p:nvPr/>
        </p:nvSpPr>
        <p:spPr>
          <a:xfrm>
            <a:off x="193040" y="4484702"/>
            <a:ext cx="8572465" cy="1754326"/>
          </a:xfrm>
          <a:prstGeom prst="rect">
            <a:avLst/>
          </a:prstGeom>
        </p:spPr>
        <p:txBody>
          <a:bodyPr wrap="square">
            <a:spAutoFit/>
          </a:bodyPr>
          <a:lstStyle/>
          <a:p>
            <a:pPr lvl="1">
              <a:buFont typeface="Wingdings" panose="05000000000000000000" pitchFamily="2" charset="2"/>
              <a:buChar char="§"/>
            </a:pPr>
            <a:r>
              <a:rPr lang="en-US" dirty="0"/>
              <a:t> Data feature:</a:t>
            </a:r>
          </a:p>
          <a:p>
            <a:pPr lvl="2"/>
            <a:r>
              <a:rPr lang="en-US" dirty="0"/>
              <a:t>Initial position of volunteers, route choice result of volunteers, evacuation time of volunteers</a:t>
            </a:r>
          </a:p>
          <a:p>
            <a:pPr lvl="1">
              <a:buFont typeface="Wingdings" panose="05000000000000000000" pitchFamily="2" charset="2"/>
              <a:buChar char="§"/>
            </a:pPr>
            <a:r>
              <a:rPr lang="en-US" dirty="0"/>
              <a:t> Configuration: 30 agents distribute in 78 valid positions, 12 sets (6 good 6 zero visibility)</a:t>
            </a:r>
          </a:p>
          <a:p>
            <a:pPr lvl="1">
              <a:buFont typeface="Wingdings" panose="05000000000000000000" pitchFamily="2" charset="2"/>
              <a:buChar char="§"/>
            </a:pPr>
            <a:r>
              <a:rPr lang="en-US" dirty="0"/>
              <a:t> Visibility condition: Good and Zero</a:t>
            </a:r>
          </a:p>
        </p:txBody>
      </p:sp>
      <p:sp>
        <p:nvSpPr>
          <p:cNvPr id="10" name="Rectangle 9">
            <a:extLst>
              <a:ext uri="{FF2B5EF4-FFF2-40B4-BE49-F238E27FC236}">
                <a16:creationId xmlns:a16="http://schemas.microsoft.com/office/drawing/2014/main" id="{0A153E3B-195D-7248-9D6B-8786D2A497FD}"/>
              </a:ext>
            </a:extLst>
          </p:cNvPr>
          <p:cNvSpPr/>
          <p:nvPr/>
        </p:nvSpPr>
        <p:spPr>
          <a:xfrm>
            <a:off x="625981" y="3960948"/>
            <a:ext cx="2932341" cy="276999"/>
          </a:xfrm>
          <a:prstGeom prst="rect">
            <a:avLst/>
          </a:prstGeom>
        </p:spPr>
        <p:txBody>
          <a:bodyPr wrap="none">
            <a:spAutoFit/>
          </a:bodyPr>
          <a:lstStyle/>
          <a:p>
            <a:r>
              <a:rPr lang="en-US" sz="1200" dirty="0"/>
              <a:t>Evacuation drill conducted in a classroom[1]</a:t>
            </a:r>
          </a:p>
        </p:txBody>
      </p:sp>
      <p:sp>
        <p:nvSpPr>
          <p:cNvPr id="11" name="Rectangle 10">
            <a:extLst>
              <a:ext uri="{FF2B5EF4-FFF2-40B4-BE49-F238E27FC236}">
                <a16:creationId xmlns:a16="http://schemas.microsoft.com/office/drawing/2014/main" id="{04B7F0D7-4F78-9E40-92AB-F2B63EB5612E}"/>
              </a:ext>
            </a:extLst>
          </p:cNvPr>
          <p:cNvSpPr/>
          <p:nvPr/>
        </p:nvSpPr>
        <p:spPr>
          <a:xfrm>
            <a:off x="4406864" y="3960948"/>
            <a:ext cx="4523775" cy="461665"/>
          </a:xfrm>
          <a:prstGeom prst="rect">
            <a:avLst/>
          </a:prstGeom>
        </p:spPr>
        <p:txBody>
          <a:bodyPr wrap="square">
            <a:spAutoFit/>
          </a:bodyPr>
          <a:lstStyle/>
          <a:p>
            <a:r>
              <a:rPr lang="en-US" sz="1200" dirty="0"/>
              <a:t>Illustration of the layout of classroom and feasible initial positions in experiment [1]. Initial positions are denoted by 78 numbered circles.</a:t>
            </a:r>
          </a:p>
        </p:txBody>
      </p:sp>
      <p:sp>
        <p:nvSpPr>
          <p:cNvPr id="12" name="Rectangle 11"/>
          <p:cNvSpPr/>
          <p:nvPr/>
        </p:nvSpPr>
        <p:spPr>
          <a:xfrm>
            <a:off x="299720" y="6138949"/>
            <a:ext cx="8630920" cy="461665"/>
          </a:xfrm>
          <a:prstGeom prst="rect">
            <a:avLst/>
          </a:prstGeom>
        </p:spPr>
        <p:txBody>
          <a:bodyPr wrap="square">
            <a:spAutoFit/>
          </a:bodyPr>
          <a:lstStyle/>
          <a:p>
            <a:r>
              <a:rPr lang="en-US" sz="1200" dirty="0">
                <a:solidFill>
                  <a:srgbClr val="222222"/>
                </a:solidFill>
                <a:latin typeface="Arial" panose="020B0604020202020204" pitchFamily="34" charset="0"/>
              </a:rPr>
              <a:t>[1] </a:t>
            </a:r>
            <a:r>
              <a:rPr lang="en-US" sz="1200" dirty="0" err="1">
                <a:solidFill>
                  <a:srgbClr val="222222"/>
                </a:solidFill>
                <a:latin typeface="Arial" panose="020B0604020202020204" pitchFamily="34" charset="0"/>
              </a:rPr>
              <a:t>Guo</a:t>
            </a:r>
            <a:r>
              <a:rPr lang="en-US" sz="1200" dirty="0">
                <a:solidFill>
                  <a:srgbClr val="222222"/>
                </a:solidFill>
                <a:latin typeface="Arial" panose="020B0604020202020204" pitchFamily="34" charset="0"/>
              </a:rPr>
              <a:t>, R. Y., Huang, H. J., &amp; Wong, S. C. (2012). Route choice in pedestrian evacuation under conditions of good and zero visibility: Experimental and simulation results. </a:t>
            </a:r>
            <a:r>
              <a:rPr lang="en-US" sz="1200" i="1" dirty="0">
                <a:solidFill>
                  <a:srgbClr val="222222"/>
                </a:solidFill>
                <a:latin typeface="Arial" panose="020B0604020202020204" pitchFamily="34" charset="0"/>
              </a:rPr>
              <a:t>Transportation research part B: methodological</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46</a:t>
            </a:r>
            <a:r>
              <a:rPr lang="en-US" sz="1200" dirty="0">
                <a:solidFill>
                  <a:srgbClr val="222222"/>
                </a:solidFill>
                <a:latin typeface="Arial" panose="020B0604020202020204" pitchFamily="34" charset="0"/>
              </a:rPr>
              <a:t>(6), 669-686. </a:t>
            </a:r>
          </a:p>
        </p:txBody>
      </p:sp>
    </p:spTree>
    <p:extLst>
      <p:ext uri="{BB962C8B-B14F-4D97-AF65-F5344CB8AC3E}">
        <p14:creationId xmlns:p14="http://schemas.microsoft.com/office/powerpoint/2010/main" val="2126101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Table of Contents</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a:p>
        </p:txBody>
      </p:sp>
      <p:sp>
        <p:nvSpPr>
          <p:cNvPr id="6" name="Slide Number Placeholder 5"/>
          <p:cNvSpPr>
            <a:spLocks noGrp="1"/>
          </p:cNvSpPr>
          <p:nvPr>
            <p:ph type="sldNum" sz="quarter" idx="12"/>
          </p:nvPr>
        </p:nvSpPr>
        <p:spPr/>
        <p:txBody>
          <a:bodyPr/>
          <a:lstStyle/>
          <a:p>
            <a:fld id="{94031A2B-61D4-418F-8DA4-0AE2E050AA01}" type="slidenum">
              <a:rPr lang="en-US" smtClean="0"/>
              <a:t>5</a:t>
            </a:fld>
            <a:endParaRPr lang="en-US"/>
          </a:p>
        </p:txBody>
      </p:sp>
      <p:sp>
        <p:nvSpPr>
          <p:cNvPr id="8" name="Content Placeholder 2">
            <a:extLst>
              <a:ext uri="{FF2B5EF4-FFF2-40B4-BE49-F238E27FC236}">
                <a16:creationId xmlns:a16="http://schemas.microsoft.com/office/drawing/2014/main" id="{59191759-D2D5-6746-9A2A-7A0DEFEC7389}"/>
              </a:ext>
            </a:extLst>
          </p:cNvPr>
          <p:cNvSpPr txBox="1">
            <a:spLocks/>
          </p:cNvSpPr>
          <p:nvPr/>
        </p:nvSpPr>
        <p:spPr>
          <a:xfrm>
            <a:off x="299720" y="1536453"/>
            <a:ext cx="8630920" cy="5321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buFont typeface="Wingdings" panose="05000000000000000000" pitchFamily="2" charset="2"/>
              <a:buChar char="Ø"/>
            </a:pPr>
            <a:r>
              <a:rPr lang="en-US" sz="1600" b="1" dirty="0">
                <a:solidFill>
                  <a:srgbClr val="FFC000"/>
                </a:solidFill>
                <a:latin typeface="Century" panose="02040604050505020304" pitchFamily="18" charset="0"/>
              </a:rPr>
              <a:t>Chapter 5 – Crowd dynamics simulation driven by machine learning guidance layer</a:t>
            </a:r>
          </a:p>
          <a:p>
            <a:pPr lvl="1">
              <a:spcBef>
                <a:spcPts val="0"/>
              </a:spcBef>
              <a:spcAft>
                <a:spcPts val="600"/>
              </a:spcAft>
            </a:pPr>
            <a:r>
              <a:rPr lang="en-US" sz="1600" dirty="0">
                <a:solidFill>
                  <a:srgbClr val="FFC000"/>
                </a:solidFill>
                <a:latin typeface="Century" panose="02040604050505020304" pitchFamily="18" charset="0"/>
              </a:rPr>
              <a:t>Comparison among machine learning exit choice prediction approaches</a:t>
            </a:r>
          </a:p>
          <a:p>
            <a:pPr lvl="1">
              <a:spcBef>
                <a:spcPts val="0"/>
              </a:spcBef>
              <a:spcAft>
                <a:spcPts val="600"/>
              </a:spcAft>
            </a:pPr>
            <a:r>
              <a:rPr lang="en-US" sz="1600" dirty="0">
                <a:solidFill>
                  <a:srgbClr val="FFC000"/>
                </a:solidFill>
                <a:latin typeface="Century" panose="02040604050505020304" pitchFamily="18" charset="0"/>
              </a:rPr>
              <a:t>Crowd dynamics with limited and global visual information</a:t>
            </a:r>
          </a:p>
          <a:p>
            <a:pPr lvl="1">
              <a:spcBef>
                <a:spcPts val="0"/>
              </a:spcBef>
              <a:spcAft>
                <a:spcPts val="600"/>
              </a:spcAft>
            </a:pPr>
            <a:r>
              <a:rPr lang="en-US" sz="1600" dirty="0">
                <a:solidFill>
                  <a:srgbClr val="FFC000"/>
                </a:solidFill>
                <a:latin typeface="Century" panose="02040604050505020304" pitchFamily="18" charset="0"/>
              </a:rPr>
              <a:t>Interim summary</a:t>
            </a:r>
          </a:p>
          <a:p>
            <a:pPr>
              <a:spcBef>
                <a:spcPts val="0"/>
              </a:spcBef>
              <a:spcAft>
                <a:spcPts val="600"/>
              </a:spcAft>
              <a:buFont typeface="Wingdings" panose="05000000000000000000" pitchFamily="2" charset="2"/>
              <a:buChar char="Ø"/>
            </a:pPr>
            <a:r>
              <a:rPr lang="en-US" sz="1600" b="1" dirty="0">
                <a:solidFill>
                  <a:srgbClr val="FFC000"/>
                </a:solidFill>
                <a:latin typeface="Century" panose="02040604050505020304" pitchFamily="18" charset="0"/>
              </a:rPr>
              <a:t>Chapter 6 – Multi-directional pedestrian flow simulation</a:t>
            </a:r>
          </a:p>
          <a:p>
            <a:pPr>
              <a:spcBef>
                <a:spcPts val="0"/>
              </a:spcBef>
              <a:spcAft>
                <a:spcPts val="600"/>
              </a:spcAft>
              <a:buFont typeface="Wingdings" panose="05000000000000000000" pitchFamily="2" charset="2"/>
              <a:buChar char="Ø"/>
            </a:pPr>
            <a:r>
              <a:rPr lang="en-US" sz="1600" b="1" dirty="0">
                <a:solidFill>
                  <a:schemeClr val="bg1">
                    <a:lumMod val="50000"/>
                  </a:schemeClr>
                </a:solidFill>
                <a:latin typeface="Century" panose="02040604050505020304" pitchFamily="18" charset="0"/>
              </a:rPr>
              <a:t>Chapter 7 – Conclusions</a:t>
            </a:r>
          </a:p>
          <a:p>
            <a:pPr>
              <a:spcBef>
                <a:spcPts val="0"/>
              </a:spcBef>
              <a:spcAft>
                <a:spcPts val="600"/>
              </a:spcAft>
              <a:buFont typeface="Wingdings" panose="05000000000000000000" pitchFamily="2" charset="2"/>
              <a:buChar char="Ø"/>
            </a:pPr>
            <a:r>
              <a:rPr lang="en-US" sz="1600" b="1" dirty="0">
                <a:latin typeface="Century" panose="02040604050505020304" pitchFamily="18" charset="0"/>
              </a:rPr>
              <a:t>References</a:t>
            </a:r>
          </a:p>
          <a:p>
            <a:pPr>
              <a:spcBef>
                <a:spcPts val="0"/>
              </a:spcBef>
              <a:spcAft>
                <a:spcPts val="600"/>
              </a:spcAft>
              <a:buFont typeface="Wingdings" panose="05000000000000000000" pitchFamily="2" charset="2"/>
              <a:buChar char="Ø"/>
            </a:pPr>
            <a:r>
              <a:rPr lang="en-US" sz="1600" b="1" dirty="0">
                <a:latin typeface="Century" panose="02040604050505020304" pitchFamily="18" charset="0"/>
              </a:rPr>
              <a:t>Appendix</a:t>
            </a:r>
          </a:p>
          <a:p>
            <a:pPr>
              <a:spcBef>
                <a:spcPts val="0"/>
              </a:spcBef>
              <a:spcAft>
                <a:spcPts val="600"/>
              </a:spcAft>
              <a:buFont typeface="Wingdings" panose="05000000000000000000" pitchFamily="2" charset="2"/>
              <a:buChar char="Ø"/>
            </a:pPr>
            <a:endParaRPr lang="en-US" sz="1600" b="1" dirty="0">
              <a:latin typeface="Century" panose="02040604050505020304" pitchFamily="18" charset="0"/>
            </a:endParaRPr>
          </a:p>
          <a:p>
            <a:pPr>
              <a:spcBef>
                <a:spcPts val="0"/>
              </a:spcBef>
              <a:spcAft>
                <a:spcPts val="600"/>
              </a:spcAft>
              <a:buFont typeface="Wingdings" panose="05000000000000000000" pitchFamily="2" charset="2"/>
              <a:buChar char="Ø"/>
            </a:pPr>
            <a:endParaRPr lang="en-US" sz="1600" b="1" dirty="0">
              <a:latin typeface="Century" panose="02040604050505020304" pitchFamily="18" charset="0"/>
            </a:endParaRPr>
          </a:p>
        </p:txBody>
      </p:sp>
    </p:spTree>
    <p:extLst>
      <p:ext uri="{BB962C8B-B14F-4D97-AF65-F5344CB8AC3E}">
        <p14:creationId xmlns:p14="http://schemas.microsoft.com/office/powerpoint/2010/main" val="495481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sp>
        <p:nvSpPr>
          <p:cNvPr id="5" name="Slide Number Placeholder 4"/>
          <p:cNvSpPr>
            <a:spLocks noGrp="1"/>
          </p:cNvSpPr>
          <p:nvPr>
            <p:ph type="sldNum" sz="quarter" idx="12"/>
          </p:nvPr>
        </p:nvSpPr>
        <p:spPr/>
        <p:txBody>
          <a:bodyPr/>
          <a:lstStyle/>
          <a:p>
            <a:fld id="{94031A2B-61D4-418F-8DA4-0AE2E050AA01}" type="slidenum">
              <a:rPr lang="en-US" smtClean="0"/>
              <a:t>50</a:t>
            </a:fld>
            <a:endParaRPr lang="en-US"/>
          </a:p>
        </p:txBody>
      </p:sp>
      <p:sp>
        <p:nvSpPr>
          <p:cNvPr id="6" name="Rectangle 5">
            <a:extLst>
              <a:ext uri="{FF2B5EF4-FFF2-40B4-BE49-F238E27FC236}">
                <a16:creationId xmlns:a16="http://schemas.microsoft.com/office/drawing/2014/main" id="{822B37BC-99BB-714F-9633-626FA029C554}"/>
              </a:ext>
            </a:extLst>
          </p:cNvPr>
          <p:cNvSpPr/>
          <p:nvPr/>
        </p:nvSpPr>
        <p:spPr>
          <a:xfrm>
            <a:off x="193040" y="1505466"/>
            <a:ext cx="5814412" cy="369332"/>
          </a:xfrm>
          <a:prstGeom prst="rect">
            <a:avLst/>
          </a:prstGeom>
        </p:spPr>
        <p:txBody>
          <a:bodyPr wrap="none">
            <a:spAutoFit/>
          </a:bodyPr>
          <a:lstStyle/>
          <a:p>
            <a:r>
              <a:rPr lang="fr-FR" dirty="0">
                <a:latin typeface="Helvetica" pitchFamily="2" charset="0"/>
              </a:rPr>
              <a:t>Simulation of </a:t>
            </a:r>
            <a:r>
              <a:rPr lang="fr-FR" dirty="0" err="1">
                <a:latin typeface="Helvetica" pitchFamily="2" charset="0"/>
              </a:rPr>
              <a:t>evacuation</a:t>
            </a:r>
            <a:r>
              <a:rPr lang="fr-FR" dirty="0">
                <a:latin typeface="Helvetica" pitchFamily="2" charset="0"/>
              </a:rPr>
              <a:t> </a:t>
            </a:r>
            <a:r>
              <a:rPr lang="fr-FR" dirty="0" err="1">
                <a:latin typeface="Helvetica" pitchFamily="2" charset="0"/>
              </a:rPr>
              <a:t>under</a:t>
            </a:r>
            <a:r>
              <a:rPr lang="fr-FR" dirty="0">
                <a:latin typeface="Helvetica" pitchFamily="2" charset="0"/>
              </a:rPr>
              <a:t> good and </a:t>
            </a:r>
            <a:r>
              <a:rPr lang="fr-FR" dirty="0" err="1">
                <a:latin typeface="Helvetica" pitchFamily="2" charset="0"/>
              </a:rPr>
              <a:t>zero</a:t>
            </a:r>
            <a:r>
              <a:rPr lang="fr-FR" dirty="0">
                <a:latin typeface="Helvetica" pitchFamily="2" charset="0"/>
              </a:rPr>
              <a:t> </a:t>
            </a:r>
            <a:r>
              <a:rPr lang="fr-FR" dirty="0" err="1">
                <a:latin typeface="Helvetica" pitchFamily="2" charset="0"/>
              </a:rPr>
              <a:t>visibility</a:t>
            </a:r>
            <a:endParaRPr lang="en-US" dirty="0">
              <a:effectLst/>
              <a:latin typeface="Helvetica" pitchFamily="2"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893" y="2054701"/>
            <a:ext cx="4006744" cy="4093779"/>
          </a:xfrm>
          <a:prstGeom prst="rect">
            <a:avLst/>
          </a:prstGeom>
        </p:spPr>
      </p:pic>
      <p:sp>
        <p:nvSpPr>
          <p:cNvPr id="7" name="Rectangle 6">
            <a:extLst>
              <a:ext uri="{FF2B5EF4-FFF2-40B4-BE49-F238E27FC236}">
                <a16:creationId xmlns:a16="http://schemas.microsoft.com/office/drawing/2014/main" id="{8A707CC1-3A9E-0E43-A2D3-9EEB21E10A96}"/>
              </a:ext>
            </a:extLst>
          </p:cNvPr>
          <p:cNvSpPr/>
          <p:nvPr/>
        </p:nvSpPr>
        <p:spPr>
          <a:xfrm>
            <a:off x="5533930" y="2494117"/>
            <a:ext cx="2803248" cy="1169551"/>
          </a:xfrm>
          <a:prstGeom prst="rect">
            <a:avLst/>
          </a:prstGeom>
        </p:spPr>
        <p:txBody>
          <a:bodyPr wrap="square">
            <a:spAutoFit/>
          </a:bodyPr>
          <a:lstStyle/>
          <a:p>
            <a:pPr marL="285750" indent="-285750">
              <a:buFont typeface="Courier New" panose="02070309020205020404" pitchFamily="49" charset="0"/>
              <a:buChar char="o"/>
            </a:pPr>
            <a:r>
              <a:rPr lang="en-US" sz="1400" dirty="0"/>
              <a:t>Global guidance</a:t>
            </a:r>
          </a:p>
          <a:p>
            <a:pPr marL="285750" indent="-285750">
              <a:buFont typeface="Wingdings" pitchFamily="2" charset="2"/>
              <a:buChar char="ü"/>
            </a:pPr>
            <a:r>
              <a:rPr lang="en-US" sz="1400" dirty="0"/>
              <a:t>Local navigation</a:t>
            </a:r>
          </a:p>
          <a:p>
            <a:pPr marL="285750" indent="-285750">
              <a:buFont typeface="Courier New" panose="02070309020205020404" pitchFamily="49" charset="0"/>
              <a:buChar char="o"/>
            </a:pPr>
            <a:r>
              <a:rPr lang="en-US" sz="1400" dirty="0"/>
              <a:t>Agent counting</a:t>
            </a:r>
          </a:p>
          <a:p>
            <a:pPr marL="285750" indent="-285750">
              <a:buFont typeface="Courier New" panose="02070309020205020404" pitchFamily="49" charset="0"/>
              <a:buChar char="o"/>
            </a:pPr>
            <a:r>
              <a:rPr lang="en-US" sz="1400" dirty="0"/>
              <a:t>Velocity observation</a:t>
            </a:r>
          </a:p>
          <a:p>
            <a:pPr marL="285750" indent="-285750">
              <a:buFont typeface="Courier New" panose="02070309020205020404" pitchFamily="49" charset="0"/>
              <a:buChar char="o"/>
            </a:pPr>
            <a:r>
              <a:rPr lang="en-US" sz="1400" dirty="0"/>
              <a:t>Vision field occlusion</a:t>
            </a:r>
            <a:endParaRPr lang="en-JP" sz="1400" dirty="0"/>
          </a:p>
        </p:txBody>
      </p:sp>
      <p:sp>
        <p:nvSpPr>
          <p:cNvPr id="9" name="Rectangle 8">
            <a:extLst>
              <a:ext uri="{FF2B5EF4-FFF2-40B4-BE49-F238E27FC236}">
                <a16:creationId xmlns:a16="http://schemas.microsoft.com/office/drawing/2014/main" id="{BDCB52C5-5F15-F442-9C15-865751411073}"/>
              </a:ext>
            </a:extLst>
          </p:cNvPr>
          <p:cNvSpPr/>
          <p:nvPr/>
        </p:nvSpPr>
        <p:spPr>
          <a:xfrm>
            <a:off x="5533930" y="4282988"/>
            <a:ext cx="2803248" cy="1169551"/>
          </a:xfrm>
          <a:prstGeom prst="rect">
            <a:avLst/>
          </a:prstGeom>
        </p:spPr>
        <p:txBody>
          <a:bodyPr wrap="square">
            <a:spAutoFit/>
          </a:bodyPr>
          <a:lstStyle/>
          <a:p>
            <a:pPr marL="285750" indent="-285750">
              <a:buFont typeface="Wingdings" pitchFamily="2" charset="2"/>
              <a:buChar char="ü"/>
            </a:pPr>
            <a:r>
              <a:rPr lang="en-US" sz="1400" dirty="0"/>
              <a:t>Global guidance</a:t>
            </a:r>
          </a:p>
          <a:p>
            <a:pPr marL="285750" indent="-285750">
              <a:buFont typeface="Wingdings" pitchFamily="2" charset="2"/>
              <a:buChar char="ü"/>
            </a:pPr>
            <a:r>
              <a:rPr lang="en-US" sz="1400" dirty="0"/>
              <a:t>Local navigation</a:t>
            </a:r>
          </a:p>
          <a:p>
            <a:pPr marL="285750" indent="-285750">
              <a:buFont typeface="Wingdings" pitchFamily="2" charset="2"/>
              <a:buChar char="ü"/>
            </a:pPr>
            <a:r>
              <a:rPr lang="en-US" sz="1400" dirty="0"/>
              <a:t>Agent counting</a:t>
            </a:r>
          </a:p>
          <a:p>
            <a:pPr marL="285750" indent="-285750">
              <a:buFont typeface="Wingdings" pitchFamily="2" charset="2"/>
              <a:buChar char="ü"/>
            </a:pPr>
            <a:r>
              <a:rPr lang="en-US" sz="1400" dirty="0"/>
              <a:t>Velocity observation</a:t>
            </a:r>
          </a:p>
          <a:p>
            <a:pPr marL="285750" indent="-285750">
              <a:buFont typeface="Courier New" panose="02070309020205020404" pitchFamily="49" charset="0"/>
              <a:buChar char="o"/>
            </a:pPr>
            <a:r>
              <a:rPr lang="en-US" sz="1400" dirty="0"/>
              <a:t>Vision field occlusion</a:t>
            </a:r>
            <a:endParaRPr lang="en-JP" sz="1400" dirty="0"/>
          </a:p>
        </p:txBody>
      </p:sp>
      <p:sp>
        <p:nvSpPr>
          <p:cNvPr id="3" name="Rectangle 2"/>
          <p:cNvSpPr/>
          <p:nvPr/>
        </p:nvSpPr>
        <p:spPr>
          <a:xfrm>
            <a:off x="5217176" y="1999791"/>
            <a:ext cx="659155" cy="369332"/>
          </a:xfrm>
          <a:prstGeom prst="rect">
            <a:avLst/>
          </a:prstGeom>
        </p:spPr>
        <p:txBody>
          <a:bodyPr wrap="none">
            <a:spAutoFit/>
          </a:bodyPr>
          <a:lstStyle/>
          <a:p>
            <a:r>
              <a:rPr lang="en-US" altLang="zh-CN" dirty="0">
                <a:latin typeface="Helvetica" pitchFamily="2" charset="0"/>
              </a:rPr>
              <a:t>Zero</a:t>
            </a:r>
            <a:endParaRPr lang="en-US" dirty="0"/>
          </a:p>
        </p:txBody>
      </p:sp>
      <p:sp>
        <p:nvSpPr>
          <p:cNvPr id="10" name="Rectangle 9"/>
          <p:cNvSpPr/>
          <p:nvPr/>
        </p:nvSpPr>
        <p:spPr>
          <a:xfrm>
            <a:off x="5176785" y="3788662"/>
            <a:ext cx="748923" cy="369332"/>
          </a:xfrm>
          <a:prstGeom prst="rect">
            <a:avLst/>
          </a:prstGeom>
        </p:spPr>
        <p:txBody>
          <a:bodyPr wrap="none">
            <a:spAutoFit/>
          </a:bodyPr>
          <a:lstStyle/>
          <a:p>
            <a:r>
              <a:rPr lang="en-US" altLang="zh-CN" dirty="0">
                <a:latin typeface="Helvetica" pitchFamily="2" charset="0"/>
              </a:rPr>
              <a:t>Good</a:t>
            </a:r>
            <a:endParaRPr lang="en-US" dirty="0"/>
          </a:p>
        </p:txBody>
      </p:sp>
      <p:sp>
        <p:nvSpPr>
          <p:cNvPr id="4" name="Rectangle 3"/>
          <p:cNvSpPr/>
          <p:nvPr/>
        </p:nvSpPr>
        <p:spPr>
          <a:xfrm>
            <a:off x="816824" y="6148480"/>
            <a:ext cx="4031902" cy="523220"/>
          </a:xfrm>
          <a:prstGeom prst="rect">
            <a:avLst/>
          </a:prstGeom>
        </p:spPr>
        <p:txBody>
          <a:bodyPr wrap="square">
            <a:spAutoFit/>
          </a:bodyPr>
          <a:lstStyle/>
          <a:p>
            <a:r>
              <a:rPr lang="en-US" sz="1400" dirty="0"/>
              <a:t>Framework of the pedestrian flow model navigated by anthropomorphic regulation</a:t>
            </a:r>
          </a:p>
        </p:txBody>
      </p:sp>
    </p:spTree>
    <p:extLst>
      <p:ext uri="{BB962C8B-B14F-4D97-AF65-F5344CB8AC3E}">
        <p14:creationId xmlns:p14="http://schemas.microsoft.com/office/powerpoint/2010/main" val="117229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pic>
        <p:nvPicPr>
          <p:cNvPr id="7" name="Content Placeholder 6">
            <a:extLst>
              <a:ext uri="{FF2B5EF4-FFF2-40B4-BE49-F238E27FC236}">
                <a16:creationId xmlns:a16="http://schemas.microsoft.com/office/drawing/2014/main" id="{623F7E08-B540-944E-9E1F-87A7E8374BF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64911" y="1874798"/>
            <a:ext cx="2643143" cy="1152000"/>
          </a:xfrm>
        </p:spPr>
      </p:pic>
      <p:sp>
        <p:nvSpPr>
          <p:cNvPr id="5" name="Slide Number Placeholder 4"/>
          <p:cNvSpPr>
            <a:spLocks noGrp="1"/>
          </p:cNvSpPr>
          <p:nvPr>
            <p:ph type="sldNum" sz="quarter" idx="12"/>
          </p:nvPr>
        </p:nvSpPr>
        <p:spPr/>
        <p:txBody>
          <a:bodyPr/>
          <a:lstStyle/>
          <a:p>
            <a:fld id="{94031A2B-61D4-418F-8DA4-0AE2E050AA01}" type="slidenum">
              <a:rPr lang="en-US" smtClean="0"/>
              <a:t>51</a:t>
            </a:fld>
            <a:endParaRPr lang="en-US"/>
          </a:p>
        </p:txBody>
      </p:sp>
      <p:sp>
        <p:nvSpPr>
          <p:cNvPr id="6" name="Rectangle 5">
            <a:extLst>
              <a:ext uri="{FF2B5EF4-FFF2-40B4-BE49-F238E27FC236}">
                <a16:creationId xmlns:a16="http://schemas.microsoft.com/office/drawing/2014/main" id="{822B37BC-99BB-714F-9633-626FA029C554}"/>
              </a:ext>
            </a:extLst>
          </p:cNvPr>
          <p:cNvSpPr/>
          <p:nvPr/>
        </p:nvSpPr>
        <p:spPr>
          <a:xfrm>
            <a:off x="193040" y="1505466"/>
            <a:ext cx="6660798" cy="369332"/>
          </a:xfrm>
          <a:prstGeom prst="rect">
            <a:avLst/>
          </a:prstGeom>
        </p:spPr>
        <p:txBody>
          <a:bodyPr wrap="none">
            <a:spAutoFit/>
          </a:bodyPr>
          <a:lstStyle/>
          <a:p>
            <a:r>
              <a:rPr lang="fr-FR" dirty="0" err="1">
                <a:latin typeface="Helvetica" pitchFamily="2" charset="0"/>
              </a:rPr>
              <a:t>Schema</a:t>
            </a:r>
            <a:r>
              <a:rPr lang="fr-FR" dirty="0">
                <a:latin typeface="Helvetica" pitchFamily="2" charset="0"/>
              </a:rPr>
              <a:t> of pedestrian </a:t>
            </a:r>
            <a:r>
              <a:rPr lang="fr-FR" dirty="0" err="1">
                <a:latin typeface="Helvetica" pitchFamily="2" charset="0"/>
              </a:rPr>
              <a:t>evacuation</a:t>
            </a:r>
            <a:r>
              <a:rPr lang="fr-FR" dirty="0">
                <a:latin typeface="Helvetica" pitchFamily="2" charset="0"/>
              </a:rPr>
              <a:t> </a:t>
            </a:r>
            <a:r>
              <a:rPr lang="fr-FR" dirty="0" err="1">
                <a:latin typeface="Helvetica" pitchFamily="2" charset="0"/>
              </a:rPr>
              <a:t>under</a:t>
            </a:r>
            <a:r>
              <a:rPr lang="fr-FR" dirty="0">
                <a:latin typeface="Helvetica" pitchFamily="2" charset="0"/>
              </a:rPr>
              <a:t> </a:t>
            </a:r>
            <a:r>
              <a:rPr lang="fr-FR" dirty="0" err="1">
                <a:latin typeface="Helvetica" pitchFamily="2" charset="0"/>
              </a:rPr>
              <a:t>zero</a:t>
            </a:r>
            <a:r>
              <a:rPr lang="fr-FR" dirty="0">
                <a:latin typeface="Helvetica" pitchFamily="2" charset="0"/>
              </a:rPr>
              <a:t> and good </a:t>
            </a:r>
            <a:r>
              <a:rPr lang="fr-FR" dirty="0" err="1">
                <a:latin typeface="Helvetica" pitchFamily="2" charset="0"/>
              </a:rPr>
              <a:t>visibility</a:t>
            </a:r>
            <a:endParaRPr lang="en-US" dirty="0">
              <a:effectLst/>
              <a:latin typeface="Helvetica" pitchFamily="2" charset="0"/>
            </a:endParaRPr>
          </a:p>
        </p:txBody>
      </p:sp>
      <p:pic>
        <p:nvPicPr>
          <p:cNvPr id="9" name="Picture 8">
            <a:extLst>
              <a:ext uri="{FF2B5EF4-FFF2-40B4-BE49-F238E27FC236}">
                <a16:creationId xmlns:a16="http://schemas.microsoft.com/office/drawing/2014/main" id="{4DD00383-107F-1442-BCC9-A917E2D986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4914" y="3026798"/>
            <a:ext cx="2643140" cy="1152000"/>
          </a:xfrm>
          <a:prstGeom prst="rect">
            <a:avLst/>
          </a:prstGeom>
        </p:spPr>
      </p:pic>
      <p:pic>
        <p:nvPicPr>
          <p:cNvPr id="11" name="Picture 10">
            <a:extLst>
              <a:ext uri="{FF2B5EF4-FFF2-40B4-BE49-F238E27FC236}">
                <a16:creationId xmlns:a16="http://schemas.microsoft.com/office/drawing/2014/main" id="{D340FC43-0B49-184A-8A0D-BA1A898839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4914" y="4231820"/>
            <a:ext cx="2643140" cy="1152000"/>
          </a:xfrm>
          <a:prstGeom prst="rect">
            <a:avLst/>
          </a:prstGeom>
        </p:spPr>
      </p:pic>
      <p:pic>
        <p:nvPicPr>
          <p:cNvPr id="13" name="Picture 12">
            <a:extLst>
              <a:ext uri="{FF2B5EF4-FFF2-40B4-BE49-F238E27FC236}">
                <a16:creationId xmlns:a16="http://schemas.microsoft.com/office/drawing/2014/main" id="{CD70A6F1-8493-AC41-9FD5-73122DE71A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64914" y="5383820"/>
            <a:ext cx="2643140" cy="1152000"/>
          </a:xfrm>
          <a:prstGeom prst="rect">
            <a:avLst/>
          </a:prstGeom>
        </p:spPr>
      </p:pic>
      <p:sp>
        <p:nvSpPr>
          <p:cNvPr id="14" name="Rectangle 13">
            <a:extLst>
              <a:ext uri="{FF2B5EF4-FFF2-40B4-BE49-F238E27FC236}">
                <a16:creationId xmlns:a16="http://schemas.microsoft.com/office/drawing/2014/main" id="{BF6A667B-C27B-944C-9146-84F5D3F164AE}"/>
              </a:ext>
            </a:extLst>
          </p:cNvPr>
          <p:cNvSpPr/>
          <p:nvPr/>
        </p:nvSpPr>
        <p:spPr>
          <a:xfrm>
            <a:off x="1041922" y="2266132"/>
            <a:ext cx="1556580" cy="369332"/>
          </a:xfrm>
          <a:prstGeom prst="rect">
            <a:avLst/>
          </a:prstGeom>
        </p:spPr>
        <p:txBody>
          <a:bodyPr wrap="none">
            <a:spAutoFit/>
          </a:bodyPr>
          <a:lstStyle/>
          <a:p>
            <a:r>
              <a:rPr lang="en-US" dirty="0"/>
              <a:t>Time step = 20</a:t>
            </a:r>
            <a:endParaRPr lang="en-JP" dirty="0"/>
          </a:p>
        </p:txBody>
      </p:sp>
      <p:sp>
        <p:nvSpPr>
          <p:cNvPr id="16" name="Rectangle 15">
            <a:extLst>
              <a:ext uri="{FF2B5EF4-FFF2-40B4-BE49-F238E27FC236}">
                <a16:creationId xmlns:a16="http://schemas.microsoft.com/office/drawing/2014/main" id="{B1C3917B-994C-874A-A18E-6EF663FD6CAA}"/>
              </a:ext>
            </a:extLst>
          </p:cNvPr>
          <p:cNvSpPr/>
          <p:nvPr/>
        </p:nvSpPr>
        <p:spPr>
          <a:xfrm>
            <a:off x="1041922" y="4623153"/>
            <a:ext cx="1673600" cy="369332"/>
          </a:xfrm>
          <a:prstGeom prst="rect">
            <a:avLst/>
          </a:prstGeom>
        </p:spPr>
        <p:txBody>
          <a:bodyPr wrap="none">
            <a:spAutoFit/>
          </a:bodyPr>
          <a:lstStyle/>
          <a:p>
            <a:r>
              <a:rPr lang="en-US" dirty="0"/>
              <a:t>Time step = 100</a:t>
            </a:r>
            <a:endParaRPr lang="en-JP" dirty="0"/>
          </a:p>
        </p:txBody>
      </p:sp>
      <p:sp>
        <p:nvSpPr>
          <p:cNvPr id="17" name="Rectangle 16">
            <a:extLst>
              <a:ext uri="{FF2B5EF4-FFF2-40B4-BE49-F238E27FC236}">
                <a16:creationId xmlns:a16="http://schemas.microsoft.com/office/drawing/2014/main" id="{9C7F294E-58A3-7248-B439-EDA42FAC4DE0}"/>
              </a:ext>
            </a:extLst>
          </p:cNvPr>
          <p:cNvSpPr/>
          <p:nvPr/>
        </p:nvSpPr>
        <p:spPr>
          <a:xfrm>
            <a:off x="1041922" y="3410541"/>
            <a:ext cx="1556580" cy="369332"/>
          </a:xfrm>
          <a:prstGeom prst="rect">
            <a:avLst/>
          </a:prstGeom>
        </p:spPr>
        <p:txBody>
          <a:bodyPr wrap="none">
            <a:spAutoFit/>
          </a:bodyPr>
          <a:lstStyle/>
          <a:p>
            <a:r>
              <a:rPr lang="en-US" dirty="0"/>
              <a:t>Time step = 60</a:t>
            </a:r>
            <a:endParaRPr lang="en-JP" dirty="0"/>
          </a:p>
        </p:txBody>
      </p:sp>
      <p:sp>
        <p:nvSpPr>
          <p:cNvPr id="19" name="Rectangle 18">
            <a:extLst>
              <a:ext uri="{FF2B5EF4-FFF2-40B4-BE49-F238E27FC236}">
                <a16:creationId xmlns:a16="http://schemas.microsoft.com/office/drawing/2014/main" id="{6D58C53F-E1A2-0D4E-89F4-71D9B46ED72E}"/>
              </a:ext>
            </a:extLst>
          </p:cNvPr>
          <p:cNvSpPr/>
          <p:nvPr/>
        </p:nvSpPr>
        <p:spPr>
          <a:xfrm>
            <a:off x="1041922" y="5775153"/>
            <a:ext cx="1673600" cy="369332"/>
          </a:xfrm>
          <a:prstGeom prst="rect">
            <a:avLst/>
          </a:prstGeom>
        </p:spPr>
        <p:txBody>
          <a:bodyPr wrap="none">
            <a:spAutoFit/>
          </a:bodyPr>
          <a:lstStyle/>
          <a:p>
            <a:r>
              <a:rPr lang="en-US" dirty="0"/>
              <a:t>Time step = 140</a:t>
            </a:r>
            <a:endParaRPr lang="en-JP" dirty="0"/>
          </a:p>
        </p:txBody>
      </p:sp>
      <p:pic>
        <p:nvPicPr>
          <p:cNvPr id="20" name="Content Placeholder 6">
            <a:extLst>
              <a:ext uri="{FF2B5EF4-FFF2-40B4-BE49-F238E27FC236}">
                <a16:creationId xmlns:a16="http://schemas.microsoft.com/office/drawing/2014/main" id="{297CE469-BE08-2543-9C4B-ABCA876CBE5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298477" y="1874798"/>
            <a:ext cx="2643140" cy="1152000"/>
          </a:xfrm>
          <a:prstGeom prst="rect">
            <a:avLst/>
          </a:prstGeom>
        </p:spPr>
      </p:pic>
      <p:pic>
        <p:nvPicPr>
          <p:cNvPr id="21" name="Picture 20">
            <a:extLst>
              <a:ext uri="{FF2B5EF4-FFF2-40B4-BE49-F238E27FC236}">
                <a16:creationId xmlns:a16="http://schemas.microsoft.com/office/drawing/2014/main" id="{8B6AF72C-7088-DF4F-8208-D1637C0E4F1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3298479" y="3026798"/>
            <a:ext cx="2643140" cy="1151999"/>
          </a:xfrm>
          <a:prstGeom prst="rect">
            <a:avLst/>
          </a:prstGeom>
        </p:spPr>
      </p:pic>
      <p:pic>
        <p:nvPicPr>
          <p:cNvPr id="22" name="Picture 21">
            <a:extLst>
              <a:ext uri="{FF2B5EF4-FFF2-40B4-BE49-F238E27FC236}">
                <a16:creationId xmlns:a16="http://schemas.microsoft.com/office/drawing/2014/main" id="{64E4716C-3E2B-B444-8387-AC460849A8A8}"/>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3298479" y="4231820"/>
            <a:ext cx="2643140" cy="1151999"/>
          </a:xfrm>
          <a:prstGeom prst="rect">
            <a:avLst/>
          </a:prstGeom>
        </p:spPr>
      </p:pic>
      <p:pic>
        <p:nvPicPr>
          <p:cNvPr id="23" name="Picture 22">
            <a:extLst>
              <a:ext uri="{FF2B5EF4-FFF2-40B4-BE49-F238E27FC236}">
                <a16:creationId xmlns:a16="http://schemas.microsoft.com/office/drawing/2014/main" id="{612E7D3E-7C9B-F545-8B76-C9CC46C7B5E8}"/>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3298479" y="5383820"/>
            <a:ext cx="2643140" cy="1151999"/>
          </a:xfrm>
          <a:prstGeom prst="rect">
            <a:avLst/>
          </a:prstGeom>
        </p:spPr>
      </p:pic>
      <p:sp>
        <p:nvSpPr>
          <p:cNvPr id="3" name="Rectangle 2">
            <a:extLst>
              <a:ext uri="{FF2B5EF4-FFF2-40B4-BE49-F238E27FC236}">
                <a16:creationId xmlns:a16="http://schemas.microsoft.com/office/drawing/2014/main" id="{897D0CC4-A01C-5D4A-B18B-18BAF67D5A32}"/>
              </a:ext>
            </a:extLst>
          </p:cNvPr>
          <p:cNvSpPr/>
          <p:nvPr/>
        </p:nvSpPr>
        <p:spPr>
          <a:xfrm>
            <a:off x="4255246" y="6488668"/>
            <a:ext cx="659155" cy="369332"/>
          </a:xfrm>
          <a:prstGeom prst="rect">
            <a:avLst/>
          </a:prstGeom>
        </p:spPr>
        <p:txBody>
          <a:bodyPr wrap="none">
            <a:spAutoFit/>
          </a:bodyPr>
          <a:lstStyle/>
          <a:p>
            <a:r>
              <a:rPr lang="fr-FR" dirty="0" err="1">
                <a:latin typeface="Helvetica" pitchFamily="2" charset="0"/>
              </a:rPr>
              <a:t>Zero</a:t>
            </a:r>
            <a:endParaRPr lang="en-JP" dirty="0"/>
          </a:p>
        </p:txBody>
      </p:sp>
      <p:sp>
        <p:nvSpPr>
          <p:cNvPr id="4" name="Rectangle 3">
            <a:extLst>
              <a:ext uri="{FF2B5EF4-FFF2-40B4-BE49-F238E27FC236}">
                <a16:creationId xmlns:a16="http://schemas.microsoft.com/office/drawing/2014/main" id="{E0D19AE3-EAA1-7C42-981E-F79ED42A0554}"/>
              </a:ext>
            </a:extLst>
          </p:cNvPr>
          <p:cNvSpPr/>
          <p:nvPr/>
        </p:nvSpPr>
        <p:spPr>
          <a:xfrm>
            <a:off x="7069728" y="6458587"/>
            <a:ext cx="748923" cy="369332"/>
          </a:xfrm>
          <a:prstGeom prst="rect">
            <a:avLst/>
          </a:prstGeom>
        </p:spPr>
        <p:txBody>
          <a:bodyPr wrap="none">
            <a:spAutoFit/>
          </a:bodyPr>
          <a:lstStyle/>
          <a:p>
            <a:r>
              <a:rPr lang="fr-FR" dirty="0">
                <a:latin typeface="Helvetica" pitchFamily="2" charset="0"/>
              </a:rPr>
              <a:t>Good</a:t>
            </a:r>
          </a:p>
        </p:txBody>
      </p:sp>
    </p:spTree>
    <p:extLst>
      <p:ext uri="{BB962C8B-B14F-4D97-AF65-F5344CB8AC3E}">
        <p14:creationId xmlns:p14="http://schemas.microsoft.com/office/powerpoint/2010/main" val="4125440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52</a:t>
            </a:fld>
            <a:endParaRPr lang="en-US"/>
          </a:p>
        </p:txBody>
      </p:sp>
      <p:sp>
        <p:nvSpPr>
          <p:cNvPr id="6" name="Rectangle 5">
            <a:extLst>
              <a:ext uri="{FF2B5EF4-FFF2-40B4-BE49-F238E27FC236}">
                <a16:creationId xmlns:a16="http://schemas.microsoft.com/office/drawing/2014/main" id="{019C5EAE-CE8F-CB4F-9EF6-3B06FD9DA6D4}"/>
              </a:ext>
            </a:extLst>
          </p:cNvPr>
          <p:cNvSpPr/>
          <p:nvPr/>
        </p:nvSpPr>
        <p:spPr>
          <a:xfrm>
            <a:off x="193040" y="1505466"/>
            <a:ext cx="8651240" cy="646331"/>
          </a:xfrm>
          <a:prstGeom prst="rect">
            <a:avLst/>
          </a:prstGeom>
        </p:spPr>
        <p:txBody>
          <a:bodyPr wrap="square">
            <a:spAutoFit/>
          </a:bodyPr>
          <a:lstStyle/>
          <a:p>
            <a:r>
              <a:rPr lang="fr-FR" dirty="0" err="1">
                <a:latin typeface="Helvetica" pitchFamily="2" charset="0"/>
              </a:rPr>
              <a:t>Comparison</a:t>
            </a:r>
            <a:r>
              <a:rPr lang="fr-FR" dirty="0">
                <a:latin typeface="Helvetica" pitchFamily="2" charset="0"/>
              </a:rPr>
              <a:t> </a:t>
            </a:r>
            <a:r>
              <a:rPr lang="fr-FR" dirty="0" err="1">
                <a:latin typeface="Helvetica" pitchFamily="2" charset="0"/>
              </a:rPr>
              <a:t>between</a:t>
            </a:r>
            <a:r>
              <a:rPr lang="fr-FR" dirty="0">
                <a:latin typeface="Helvetica" pitchFamily="2" charset="0"/>
              </a:rPr>
              <a:t> </a:t>
            </a:r>
            <a:r>
              <a:rPr lang="fr-FR" dirty="0" err="1">
                <a:latin typeface="Helvetica" pitchFamily="2" charset="0"/>
              </a:rPr>
              <a:t>evacuation</a:t>
            </a:r>
            <a:r>
              <a:rPr lang="fr-FR" dirty="0">
                <a:latin typeface="Helvetica" pitchFamily="2" charset="0"/>
              </a:rPr>
              <a:t> times of pedestrians </a:t>
            </a:r>
            <a:r>
              <a:rPr lang="fr-FR" dirty="0" err="1">
                <a:latin typeface="Helvetica" pitchFamily="2" charset="0"/>
              </a:rPr>
              <a:t>obtained</a:t>
            </a:r>
            <a:r>
              <a:rPr lang="fr-FR" dirty="0">
                <a:latin typeface="Helvetica" pitchFamily="2" charset="0"/>
              </a:rPr>
              <a:t> </a:t>
            </a:r>
            <a:r>
              <a:rPr lang="fr-FR" dirty="0" err="1">
                <a:latin typeface="Helvetica" pitchFamily="2" charset="0"/>
              </a:rPr>
              <a:t>from</a:t>
            </a:r>
            <a:r>
              <a:rPr lang="fr-FR" dirty="0">
                <a:latin typeface="Helvetica" pitchFamily="2" charset="0"/>
              </a:rPr>
              <a:t> </a:t>
            </a:r>
            <a:r>
              <a:rPr lang="fr-FR" dirty="0" err="1">
                <a:latin typeface="Helvetica" pitchFamily="2" charset="0"/>
              </a:rPr>
              <a:t>experiments</a:t>
            </a:r>
            <a:r>
              <a:rPr lang="fr-FR" dirty="0">
                <a:latin typeface="Helvetica" pitchFamily="2" charset="0"/>
              </a:rPr>
              <a:t> [1] and simulations (</a:t>
            </a:r>
            <a:r>
              <a:rPr lang="fr-FR" dirty="0" err="1">
                <a:latin typeface="Helvetica" pitchFamily="2" charset="0"/>
              </a:rPr>
              <a:t>zero</a:t>
            </a:r>
            <a:r>
              <a:rPr lang="fr-FR" dirty="0">
                <a:latin typeface="Helvetica" pitchFamily="2" charset="0"/>
              </a:rPr>
              <a:t> </a:t>
            </a:r>
            <a:r>
              <a:rPr lang="fr-FR" dirty="0" err="1">
                <a:latin typeface="Helvetica" pitchFamily="2" charset="0"/>
              </a:rPr>
              <a:t>visibility</a:t>
            </a:r>
            <a:r>
              <a:rPr lang="fr-FR" dirty="0">
                <a:latin typeface="Helvetica" pitchFamily="2" charset="0"/>
              </a:rPr>
              <a:t>)</a:t>
            </a:r>
            <a:endParaRPr lang="en-US" dirty="0">
              <a:effectLst/>
              <a:latin typeface="Helvetica" pitchFamily="2" charset="0"/>
            </a:endParaRPr>
          </a:p>
        </p:txBody>
      </p:sp>
      <p:pic>
        <p:nvPicPr>
          <p:cNvPr id="7" name="Picture 6">
            <a:extLst>
              <a:ext uri="{FF2B5EF4-FFF2-40B4-BE49-F238E27FC236}">
                <a16:creationId xmlns:a16="http://schemas.microsoft.com/office/drawing/2014/main" id="{0ED70E8F-6FBA-A847-A273-06DE359836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0744" y="2331700"/>
            <a:ext cx="1800000" cy="1800000"/>
          </a:xfrm>
          <a:prstGeom prst="rect">
            <a:avLst/>
          </a:prstGeom>
        </p:spPr>
      </p:pic>
      <p:pic>
        <p:nvPicPr>
          <p:cNvPr id="8" name="Picture 7">
            <a:extLst>
              <a:ext uri="{FF2B5EF4-FFF2-40B4-BE49-F238E27FC236}">
                <a16:creationId xmlns:a16="http://schemas.microsoft.com/office/drawing/2014/main" id="{FE36D6DB-ADA7-AF41-B0A7-30B3D85145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0744" y="2350122"/>
            <a:ext cx="1800000" cy="1800000"/>
          </a:xfrm>
          <a:prstGeom prst="rect">
            <a:avLst/>
          </a:prstGeom>
        </p:spPr>
      </p:pic>
      <p:pic>
        <p:nvPicPr>
          <p:cNvPr id="9" name="Picture 8">
            <a:extLst>
              <a:ext uri="{FF2B5EF4-FFF2-40B4-BE49-F238E27FC236}">
                <a16:creationId xmlns:a16="http://schemas.microsoft.com/office/drawing/2014/main" id="{3795658F-170B-684F-81D9-DEDF5972DC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5350" y="2331700"/>
            <a:ext cx="1800000" cy="1800000"/>
          </a:xfrm>
          <a:prstGeom prst="rect">
            <a:avLst/>
          </a:prstGeom>
        </p:spPr>
      </p:pic>
      <p:pic>
        <p:nvPicPr>
          <p:cNvPr id="10" name="Picture 9">
            <a:extLst>
              <a:ext uri="{FF2B5EF4-FFF2-40B4-BE49-F238E27FC236}">
                <a16:creationId xmlns:a16="http://schemas.microsoft.com/office/drawing/2014/main" id="{748463C7-9C69-4141-B843-F6BB70E36A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0744" y="4150122"/>
            <a:ext cx="1800000" cy="1800000"/>
          </a:xfrm>
          <a:prstGeom prst="rect">
            <a:avLst/>
          </a:prstGeom>
        </p:spPr>
      </p:pic>
      <p:pic>
        <p:nvPicPr>
          <p:cNvPr id="11" name="Picture 10">
            <a:extLst>
              <a:ext uri="{FF2B5EF4-FFF2-40B4-BE49-F238E27FC236}">
                <a16:creationId xmlns:a16="http://schemas.microsoft.com/office/drawing/2014/main" id="{62E1C355-53DF-F34C-B5AC-01B47A6148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30744" y="4131700"/>
            <a:ext cx="1800000" cy="1800000"/>
          </a:xfrm>
          <a:prstGeom prst="rect">
            <a:avLst/>
          </a:prstGeom>
        </p:spPr>
      </p:pic>
      <p:pic>
        <p:nvPicPr>
          <p:cNvPr id="12" name="Picture 11">
            <a:extLst>
              <a:ext uri="{FF2B5EF4-FFF2-40B4-BE49-F238E27FC236}">
                <a16:creationId xmlns:a16="http://schemas.microsoft.com/office/drawing/2014/main" id="{A71BAC99-F93A-4D49-B91D-6B9E4C4CDDD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15350" y="4113278"/>
            <a:ext cx="1800000" cy="1800000"/>
          </a:xfrm>
          <a:prstGeom prst="rect">
            <a:avLst/>
          </a:prstGeom>
        </p:spPr>
      </p:pic>
      <p:sp>
        <p:nvSpPr>
          <p:cNvPr id="13" name="Rectangle 12">
            <a:extLst>
              <a:ext uri="{FF2B5EF4-FFF2-40B4-BE49-F238E27FC236}">
                <a16:creationId xmlns:a16="http://schemas.microsoft.com/office/drawing/2014/main" id="{8A707CC1-3A9E-0E43-A2D3-9EEB21E10A96}"/>
              </a:ext>
            </a:extLst>
          </p:cNvPr>
          <p:cNvSpPr/>
          <p:nvPr/>
        </p:nvSpPr>
        <p:spPr>
          <a:xfrm>
            <a:off x="327496" y="2350122"/>
            <a:ext cx="2803248" cy="1815882"/>
          </a:xfrm>
          <a:prstGeom prst="rect">
            <a:avLst/>
          </a:prstGeom>
        </p:spPr>
        <p:txBody>
          <a:bodyPr wrap="square">
            <a:spAutoFit/>
          </a:bodyPr>
          <a:lstStyle/>
          <a:p>
            <a:r>
              <a:rPr lang="en-US" sz="1400" dirty="0"/>
              <a:t>Free walk velocities obtained from in this model (</a:t>
            </a:r>
            <a:r>
              <a:rPr lang="en-US" sz="1400" dirty="0" err="1"/>
              <a:t>unit:m</a:t>
            </a:r>
            <a:r>
              <a:rPr lang="en-US" sz="1400" dirty="0"/>
              <a:t>/s):</a:t>
            </a:r>
          </a:p>
          <a:p>
            <a:pPr marL="285750" indent="-285750">
              <a:buFont typeface="Courier New" panose="02070309020205020404" pitchFamily="49" charset="0"/>
              <a:buChar char="o"/>
            </a:pPr>
            <a:r>
              <a:rPr lang="en-US" sz="1400" dirty="0"/>
              <a:t>Simulation 1: 0.32</a:t>
            </a:r>
          </a:p>
          <a:p>
            <a:pPr marL="285750" indent="-285750">
              <a:buFont typeface="Courier New" panose="02070309020205020404" pitchFamily="49" charset="0"/>
              <a:buChar char="o"/>
            </a:pPr>
            <a:r>
              <a:rPr lang="en-US" sz="1400" dirty="0"/>
              <a:t>Simulation 2: 0.41</a:t>
            </a:r>
          </a:p>
          <a:p>
            <a:pPr marL="285750" indent="-285750">
              <a:buFont typeface="Courier New" panose="02070309020205020404" pitchFamily="49" charset="0"/>
              <a:buChar char="o"/>
            </a:pPr>
            <a:r>
              <a:rPr lang="en-US" sz="1400" dirty="0"/>
              <a:t>Simulation 3: 0.39</a:t>
            </a:r>
          </a:p>
          <a:p>
            <a:pPr marL="285750" indent="-285750">
              <a:buFont typeface="Courier New" panose="02070309020205020404" pitchFamily="49" charset="0"/>
              <a:buChar char="o"/>
            </a:pPr>
            <a:r>
              <a:rPr lang="en-US" sz="1400" dirty="0"/>
              <a:t>Simulation 4: 0.39</a:t>
            </a:r>
          </a:p>
          <a:p>
            <a:pPr marL="285750" indent="-285750">
              <a:buFont typeface="Courier New" panose="02070309020205020404" pitchFamily="49" charset="0"/>
              <a:buChar char="o"/>
            </a:pPr>
            <a:r>
              <a:rPr lang="en-US" sz="1400" dirty="0"/>
              <a:t>Simulation 5: 0.40</a:t>
            </a:r>
          </a:p>
          <a:p>
            <a:pPr marL="285750" indent="-285750">
              <a:buFont typeface="Courier New" panose="02070309020205020404" pitchFamily="49" charset="0"/>
              <a:buChar char="o"/>
            </a:pPr>
            <a:r>
              <a:rPr lang="en-US" sz="1400" dirty="0"/>
              <a:t>Simulation 6: 0.38</a:t>
            </a:r>
            <a:endParaRPr lang="en-JP" sz="1400" dirty="0"/>
          </a:p>
        </p:txBody>
      </p:sp>
      <p:sp>
        <p:nvSpPr>
          <p:cNvPr id="14" name="Rectangle 13">
            <a:extLst>
              <a:ext uri="{FF2B5EF4-FFF2-40B4-BE49-F238E27FC236}">
                <a16:creationId xmlns:a16="http://schemas.microsoft.com/office/drawing/2014/main" id="{8A707CC1-3A9E-0E43-A2D3-9EEB21E10A96}"/>
              </a:ext>
            </a:extLst>
          </p:cNvPr>
          <p:cNvSpPr/>
          <p:nvPr/>
        </p:nvSpPr>
        <p:spPr>
          <a:xfrm>
            <a:off x="299720" y="4150122"/>
            <a:ext cx="2803248" cy="1815882"/>
          </a:xfrm>
          <a:prstGeom prst="rect">
            <a:avLst/>
          </a:prstGeom>
        </p:spPr>
        <p:txBody>
          <a:bodyPr wrap="square">
            <a:spAutoFit/>
          </a:bodyPr>
          <a:lstStyle/>
          <a:p>
            <a:r>
              <a:rPr lang="en-US" sz="1400" dirty="0"/>
              <a:t>Free walk velocities obtained from </a:t>
            </a:r>
            <a:r>
              <a:rPr lang="en-US" sz="1400" dirty="0" err="1"/>
              <a:t>Guo’s</a:t>
            </a:r>
            <a:r>
              <a:rPr lang="en-US" sz="1400" dirty="0"/>
              <a:t> study [1] (</a:t>
            </a:r>
            <a:r>
              <a:rPr lang="en-US" sz="1400" dirty="0" err="1"/>
              <a:t>unit:m</a:t>
            </a:r>
            <a:r>
              <a:rPr lang="en-US" sz="1400" dirty="0"/>
              <a:t>/s):</a:t>
            </a:r>
          </a:p>
          <a:p>
            <a:pPr marL="285750" indent="-285750">
              <a:buFont typeface="Courier New" panose="02070309020205020404" pitchFamily="49" charset="0"/>
              <a:buChar char="o"/>
            </a:pPr>
            <a:r>
              <a:rPr lang="en-US" sz="1400" dirty="0"/>
              <a:t>Simulation 1: 0.38</a:t>
            </a:r>
          </a:p>
          <a:p>
            <a:pPr marL="285750" indent="-285750">
              <a:buFont typeface="Courier New" panose="02070309020205020404" pitchFamily="49" charset="0"/>
              <a:buChar char="o"/>
            </a:pPr>
            <a:r>
              <a:rPr lang="en-US" sz="1400" dirty="0"/>
              <a:t>Simulation 2: 0.48</a:t>
            </a:r>
          </a:p>
          <a:p>
            <a:pPr marL="285750" indent="-285750">
              <a:buFont typeface="Courier New" panose="02070309020205020404" pitchFamily="49" charset="0"/>
              <a:buChar char="o"/>
            </a:pPr>
            <a:r>
              <a:rPr lang="en-US" sz="1400" dirty="0"/>
              <a:t>Simulation 3: 0.48</a:t>
            </a:r>
          </a:p>
          <a:p>
            <a:pPr marL="285750" indent="-285750">
              <a:buFont typeface="Courier New" panose="02070309020205020404" pitchFamily="49" charset="0"/>
              <a:buChar char="o"/>
            </a:pPr>
            <a:r>
              <a:rPr lang="en-US" sz="1400" dirty="0"/>
              <a:t>Simulation 4: 0.49</a:t>
            </a:r>
          </a:p>
          <a:p>
            <a:pPr marL="285750" indent="-285750">
              <a:buFont typeface="Courier New" panose="02070309020205020404" pitchFamily="49" charset="0"/>
              <a:buChar char="o"/>
            </a:pPr>
            <a:r>
              <a:rPr lang="en-US" sz="1400" dirty="0"/>
              <a:t>Simulation 5: 0.51</a:t>
            </a:r>
          </a:p>
          <a:p>
            <a:pPr marL="285750" indent="-285750">
              <a:buFont typeface="Courier New" panose="02070309020205020404" pitchFamily="49" charset="0"/>
              <a:buChar char="o"/>
            </a:pPr>
            <a:r>
              <a:rPr lang="en-US" sz="1400" dirty="0"/>
              <a:t>Simulation 6: 0.50</a:t>
            </a:r>
            <a:endParaRPr lang="en-JP" sz="1400" dirty="0"/>
          </a:p>
        </p:txBody>
      </p:sp>
      <p:sp>
        <p:nvSpPr>
          <p:cNvPr id="15" name="Rectangle 14"/>
          <p:cNvSpPr/>
          <p:nvPr/>
        </p:nvSpPr>
        <p:spPr>
          <a:xfrm>
            <a:off x="299720" y="5966004"/>
            <a:ext cx="8630920" cy="461665"/>
          </a:xfrm>
          <a:prstGeom prst="rect">
            <a:avLst/>
          </a:prstGeom>
        </p:spPr>
        <p:txBody>
          <a:bodyPr wrap="square">
            <a:spAutoFit/>
          </a:bodyPr>
          <a:lstStyle/>
          <a:p>
            <a:r>
              <a:rPr lang="en-US" sz="1200" dirty="0">
                <a:solidFill>
                  <a:srgbClr val="222222"/>
                </a:solidFill>
                <a:latin typeface="Arial" panose="020B0604020202020204" pitchFamily="34" charset="0"/>
              </a:rPr>
              <a:t>[1] </a:t>
            </a:r>
            <a:r>
              <a:rPr lang="en-US" sz="1200" dirty="0" err="1">
                <a:solidFill>
                  <a:srgbClr val="222222"/>
                </a:solidFill>
                <a:latin typeface="Arial" panose="020B0604020202020204" pitchFamily="34" charset="0"/>
              </a:rPr>
              <a:t>Guo</a:t>
            </a:r>
            <a:r>
              <a:rPr lang="en-US" sz="1200" dirty="0">
                <a:solidFill>
                  <a:srgbClr val="222222"/>
                </a:solidFill>
                <a:latin typeface="Arial" panose="020B0604020202020204" pitchFamily="34" charset="0"/>
              </a:rPr>
              <a:t>, R. Y., Huang, H. J., &amp; Wong, S. C. (2012). Route choice in pedestrian evacuation under conditions of good and zero visibility: Experimental and simulation results. </a:t>
            </a:r>
            <a:r>
              <a:rPr lang="en-US" sz="1200" i="1" dirty="0">
                <a:solidFill>
                  <a:srgbClr val="222222"/>
                </a:solidFill>
                <a:latin typeface="Arial" panose="020B0604020202020204" pitchFamily="34" charset="0"/>
              </a:rPr>
              <a:t>Transportation research part B: methodological</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46</a:t>
            </a:r>
            <a:r>
              <a:rPr lang="en-US" sz="1200" dirty="0">
                <a:solidFill>
                  <a:srgbClr val="222222"/>
                </a:solidFill>
                <a:latin typeface="Arial" panose="020B0604020202020204" pitchFamily="34" charset="0"/>
              </a:rPr>
              <a:t>(6), 669-686. </a:t>
            </a:r>
          </a:p>
        </p:txBody>
      </p:sp>
    </p:spTree>
    <p:extLst>
      <p:ext uri="{BB962C8B-B14F-4D97-AF65-F5344CB8AC3E}">
        <p14:creationId xmlns:p14="http://schemas.microsoft.com/office/powerpoint/2010/main" val="3293905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53</a:t>
            </a:fld>
            <a:endParaRPr lang="en-US"/>
          </a:p>
        </p:txBody>
      </p:sp>
      <p:sp>
        <p:nvSpPr>
          <p:cNvPr id="6" name="Rectangle 5">
            <a:extLst>
              <a:ext uri="{FF2B5EF4-FFF2-40B4-BE49-F238E27FC236}">
                <a16:creationId xmlns:a16="http://schemas.microsoft.com/office/drawing/2014/main" id="{019C5EAE-CE8F-CB4F-9EF6-3B06FD9DA6D4}"/>
              </a:ext>
            </a:extLst>
          </p:cNvPr>
          <p:cNvSpPr/>
          <p:nvPr/>
        </p:nvSpPr>
        <p:spPr>
          <a:xfrm>
            <a:off x="193040" y="1505466"/>
            <a:ext cx="8651240" cy="646331"/>
          </a:xfrm>
          <a:prstGeom prst="rect">
            <a:avLst/>
          </a:prstGeom>
        </p:spPr>
        <p:txBody>
          <a:bodyPr wrap="square">
            <a:spAutoFit/>
          </a:bodyPr>
          <a:lstStyle/>
          <a:p>
            <a:r>
              <a:rPr lang="fr-FR" dirty="0" err="1">
                <a:latin typeface="Helvetica" pitchFamily="2" charset="0"/>
              </a:rPr>
              <a:t>Comparison</a:t>
            </a:r>
            <a:r>
              <a:rPr lang="fr-FR" dirty="0">
                <a:latin typeface="Helvetica" pitchFamily="2" charset="0"/>
              </a:rPr>
              <a:t> </a:t>
            </a:r>
            <a:r>
              <a:rPr lang="fr-FR" dirty="0" err="1">
                <a:latin typeface="Helvetica" pitchFamily="2" charset="0"/>
              </a:rPr>
              <a:t>between</a:t>
            </a:r>
            <a:r>
              <a:rPr lang="fr-FR" dirty="0">
                <a:latin typeface="Helvetica" pitchFamily="2" charset="0"/>
              </a:rPr>
              <a:t> </a:t>
            </a:r>
            <a:r>
              <a:rPr lang="fr-FR" dirty="0" err="1">
                <a:latin typeface="Helvetica" pitchFamily="2" charset="0"/>
              </a:rPr>
              <a:t>evacuation</a:t>
            </a:r>
            <a:r>
              <a:rPr lang="fr-FR" dirty="0">
                <a:latin typeface="Helvetica" pitchFamily="2" charset="0"/>
              </a:rPr>
              <a:t> times of pedestrians </a:t>
            </a:r>
            <a:r>
              <a:rPr lang="fr-FR" dirty="0" err="1">
                <a:latin typeface="Helvetica" pitchFamily="2" charset="0"/>
              </a:rPr>
              <a:t>obtained</a:t>
            </a:r>
            <a:r>
              <a:rPr lang="fr-FR" dirty="0">
                <a:latin typeface="Helvetica" pitchFamily="2" charset="0"/>
              </a:rPr>
              <a:t> </a:t>
            </a:r>
            <a:r>
              <a:rPr lang="fr-FR" dirty="0" err="1">
                <a:latin typeface="Helvetica" pitchFamily="2" charset="0"/>
              </a:rPr>
              <a:t>from</a:t>
            </a:r>
            <a:r>
              <a:rPr lang="fr-FR" dirty="0">
                <a:latin typeface="Helvetica" pitchFamily="2" charset="0"/>
              </a:rPr>
              <a:t> </a:t>
            </a:r>
            <a:r>
              <a:rPr lang="fr-FR" dirty="0" err="1">
                <a:latin typeface="Helvetica" pitchFamily="2" charset="0"/>
              </a:rPr>
              <a:t>experiments</a:t>
            </a:r>
            <a:r>
              <a:rPr lang="fr-FR" dirty="0">
                <a:latin typeface="Helvetica" pitchFamily="2" charset="0"/>
              </a:rPr>
              <a:t> [1] and simulations (good </a:t>
            </a:r>
            <a:r>
              <a:rPr lang="fr-FR" dirty="0" err="1">
                <a:latin typeface="Helvetica" pitchFamily="2" charset="0"/>
              </a:rPr>
              <a:t>visibility</a:t>
            </a:r>
            <a:r>
              <a:rPr lang="fr-FR" dirty="0">
                <a:latin typeface="Helvetica" pitchFamily="2" charset="0"/>
              </a:rPr>
              <a:t>)</a:t>
            </a:r>
            <a:endParaRPr lang="en-US" dirty="0">
              <a:effectLst/>
              <a:latin typeface="Helvetica" pitchFamily="2"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9138" y="2331700"/>
            <a:ext cx="1800000" cy="1800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9138" y="2331700"/>
            <a:ext cx="1800000" cy="18000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5350" y="2331700"/>
            <a:ext cx="1800000" cy="180000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9138" y="4131700"/>
            <a:ext cx="1800000" cy="18000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97244" y="4130675"/>
            <a:ext cx="1800000" cy="1800000"/>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15350" y="4130675"/>
            <a:ext cx="1800000" cy="1800000"/>
          </a:xfrm>
          <a:prstGeom prst="rect">
            <a:avLst/>
          </a:prstGeom>
        </p:spPr>
      </p:pic>
      <p:sp>
        <p:nvSpPr>
          <p:cNvPr id="13" name="Rectangle 12">
            <a:extLst>
              <a:ext uri="{FF2B5EF4-FFF2-40B4-BE49-F238E27FC236}">
                <a16:creationId xmlns:a16="http://schemas.microsoft.com/office/drawing/2014/main" id="{8A707CC1-3A9E-0E43-A2D3-9EEB21E10A96}"/>
              </a:ext>
            </a:extLst>
          </p:cNvPr>
          <p:cNvSpPr/>
          <p:nvPr/>
        </p:nvSpPr>
        <p:spPr>
          <a:xfrm>
            <a:off x="327496" y="2350122"/>
            <a:ext cx="2803248" cy="1815882"/>
          </a:xfrm>
          <a:prstGeom prst="rect">
            <a:avLst/>
          </a:prstGeom>
        </p:spPr>
        <p:txBody>
          <a:bodyPr wrap="square">
            <a:spAutoFit/>
          </a:bodyPr>
          <a:lstStyle/>
          <a:p>
            <a:r>
              <a:rPr lang="en-US" sz="1400" dirty="0"/>
              <a:t>Free walk velocities obtained from in this model (</a:t>
            </a:r>
            <a:r>
              <a:rPr lang="en-US" sz="1400" dirty="0" err="1"/>
              <a:t>unit:m</a:t>
            </a:r>
            <a:r>
              <a:rPr lang="en-US" sz="1400" dirty="0"/>
              <a:t>/s):</a:t>
            </a:r>
          </a:p>
          <a:p>
            <a:pPr marL="285750" indent="-285750">
              <a:buFont typeface="Courier New" panose="02070309020205020404" pitchFamily="49" charset="0"/>
              <a:buChar char="o"/>
            </a:pPr>
            <a:r>
              <a:rPr lang="en-US" sz="1400" dirty="0"/>
              <a:t>Simulation 1: 0.79</a:t>
            </a:r>
          </a:p>
          <a:p>
            <a:pPr marL="285750" indent="-285750">
              <a:buFont typeface="Courier New" panose="02070309020205020404" pitchFamily="49" charset="0"/>
              <a:buChar char="o"/>
            </a:pPr>
            <a:r>
              <a:rPr lang="en-US" sz="1400" dirty="0"/>
              <a:t>Simulation 2: 0.76</a:t>
            </a:r>
          </a:p>
          <a:p>
            <a:pPr marL="285750" indent="-285750">
              <a:buFont typeface="Courier New" panose="02070309020205020404" pitchFamily="49" charset="0"/>
              <a:buChar char="o"/>
            </a:pPr>
            <a:r>
              <a:rPr lang="en-US" sz="1400" dirty="0"/>
              <a:t>Simulation 3: 0.74</a:t>
            </a:r>
          </a:p>
          <a:p>
            <a:pPr marL="285750" indent="-285750">
              <a:buFont typeface="Courier New" panose="02070309020205020404" pitchFamily="49" charset="0"/>
              <a:buChar char="o"/>
            </a:pPr>
            <a:r>
              <a:rPr lang="en-US" sz="1400" dirty="0"/>
              <a:t>Simulation 4: 0.74</a:t>
            </a:r>
          </a:p>
          <a:p>
            <a:pPr marL="285750" indent="-285750">
              <a:buFont typeface="Courier New" panose="02070309020205020404" pitchFamily="49" charset="0"/>
              <a:buChar char="o"/>
            </a:pPr>
            <a:r>
              <a:rPr lang="en-US" sz="1400" dirty="0"/>
              <a:t>Simulation 5: 0.78</a:t>
            </a:r>
          </a:p>
          <a:p>
            <a:pPr marL="285750" indent="-285750">
              <a:buFont typeface="Courier New" panose="02070309020205020404" pitchFamily="49" charset="0"/>
              <a:buChar char="o"/>
            </a:pPr>
            <a:r>
              <a:rPr lang="en-US" sz="1400" dirty="0"/>
              <a:t>Simulation 6: 0.68</a:t>
            </a:r>
            <a:endParaRPr lang="en-JP" sz="1400" dirty="0"/>
          </a:p>
        </p:txBody>
      </p:sp>
      <p:sp>
        <p:nvSpPr>
          <p:cNvPr id="14" name="Rectangle 13">
            <a:extLst>
              <a:ext uri="{FF2B5EF4-FFF2-40B4-BE49-F238E27FC236}">
                <a16:creationId xmlns:a16="http://schemas.microsoft.com/office/drawing/2014/main" id="{8A707CC1-3A9E-0E43-A2D3-9EEB21E10A96}"/>
              </a:ext>
            </a:extLst>
          </p:cNvPr>
          <p:cNvSpPr/>
          <p:nvPr/>
        </p:nvSpPr>
        <p:spPr>
          <a:xfrm>
            <a:off x="299720" y="4150122"/>
            <a:ext cx="2803248" cy="1815882"/>
          </a:xfrm>
          <a:prstGeom prst="rect">
            <a:avLst/>
          </a:prstGeom>
        </p:spPr>
        <p:txBody>
          <a:bodyPr wrap="square">
            <a:spAutoFit/>
          </a:bodyPr>
          <a:lstStyle/>
          <a:p>
            <a:r>
              <a:rPr lang="en-US" sz="1400" dirty="0"/>
              <a:t>Free walk velocities obtained from </a:t>
            </a:r>
            <a:r>
              <a:rPr lang="en-US" sz="1400" dirty="0" err="1"/>
              <a:t>Guo’s</a:t>
            </a:r>
            <a:r>
              <a:rPr lang="en-US" sz="1400" dirty="0"/>
              <a:t> study [1] (</a:t>
            </a:r>
            <a:r>
              <a:rPr lang="en-US" sz="1400" dirty="0" err="1"/>
              <a:t>unit:m</a:t>
            </a:r>
            <a:r>
              <a:rPr lang="en-US" sz="1400" dirty="0"/>
              <a:t>/s):</a:t>
            </a:r>
          </a:p>
          <a:p>
            <a:pPr marL="285750" indent="-285750">
              <a:buFont typeface="Courier New" panose="02070309020205020404" pitchFamily="49" charset="0"/>
              <a:buChar char="o"/>
            </a:pPr>
            <a:r>
              <a:rPr lang="en-US" sz="1400" dirty="0"/>
              <a:t>Simulation 1: 1.11</a:t>
            </a:r>
          </a:p>
          <a:p>
            <a:pPr marL="285750" indent="-285750">
              <a:buFont typeface="Courier New" panose="02070309020205020404" pitchFamily="49" charset="0"/>
              <a:buChar char="o"/>
            </a:pPr>
            <a:r>
              <a:rPr lang="en-US" sz="1400" dirty="0"/>
              <a:t>Simulation 2: 1.05</a:t>
            </a:r>
          </a:p>
          <a:p>
            <a:pPr marL="285750" indent="-285750">
              <a:buFont typeface="Courier New" panose="02070309020205020404" pitchFamily="49" charset="0"/>
              <a:buChar char="o"/>
            </a:pPr>
            <a:r>
              <a:rPr lang="en-US" sz="1400" dirty="0"/>
              <a:t>Simulation 3: 1.00</a:t>
            </a:r>
          </a:p>
          <a:p>
            <a:pPr marL="285750" indent="-285750">
              <a:buFont typeface="Courier New" panose="02070309020205020404" pitchFamily="49" charset="0"/>
              <a:buChar char="o"/>
            </a:pPr>
            <a:r>
              <a:rPr lang="en-US" sz="1400" dirty="0"/>
              <a:t>Simulation 4: 1.05</a:t>
            </a:r>
          </a:p>
          <a:p>
            <a:pPr marL="285750" indent="-285750">
              <a:buFont typeface="Courier New" panose="02070309020205020404" pitchFamily="49" charset="0"/>
              <a:buChar char="o"/>
            </a:pPr>
            <a:r>
              <a:rPr lang="en-US" sz="1400" dirty="0"/>
              <a:t>Simulation 5: 1.05</a:t>
            </a:r>
          </a:p>
          <a:p>
            <a:pPr marL="285750" indent="-285750">
              <a:buFont typeface="Courier New" panose="02070309020205020404" pitchFamily="49" charset="0"/>
              <a:buChar char="o"/>
            </a:pPr>
            <a:r>
              <a:rPr lang="en-US" sz="1400" dirty="0"/>
              <a:t>Simulation 6: 0.91</a:t>
            </a:r>
            <a:endParaRPr lang="en-JP" sz="1400" dirty="0"/>
          </a:p>
        </p:txBody>
      </p:sp>
      <p:sp>
        <p:nvSpPr>
          <p:cNvPr id="15" name="Rectangle 14"/>
          <p:cNvSpPr/>
          <p:nvPr/>
        </p:nvSpPr>
        <p:spPr>
          <a:xfrm>
            <a:off x="299720" y="5966004"/>
            <a:ext cx="8630920" cy="461665"/>
          </a:xfrm>
          <a:prstGeom prst="rect">
            <a:avLst/>
          </a:prstGeom>
        </p:spPr>
        <p:txBody>
          <a:bodyPr wrap="square">
            <a:spAutoFit/>
          </a:bodyPr>
          <a:lstStyle/>
          <a:p>
            <a:r>
              <a:rPr lang="en-US" sz="1200" dirty="0">
                <a:solidFill>
                  <a:srgbClr val="222222"/>
                </a:solidFill>
                <a:latin typeface="Arial" panose="020B0604020202020204" pitchFamily="34" charset="0"/>
              </a:rPr>
              <a:t>[1] </a:t>
            </a:r>
            <a:r>
              <a:rPr lang="en-US" sz="1200" dirty="0" err="1">
                <a:solidFill>
                  <a:srgbClr val="222222"/>
                </a:solidFill>
                <a:latin typeface="Arial" panose="020B0604020202020204" pitchFamily="34" charset="0"/>
              </a:rPr>
              <a:t>Guo</a:t>
            </a:r>
            <a:r>
              <a:rPr lang="en-US" sz="1200" dirty="0">
                <a:solidFill>
                  <a:srgbClr val="222222"/>
                </a:solidFill>
                <a:latin typeface="Arial" panose="020B0604020202020204" pitchFamily="34" charset="0"/>
              </a:rPr>
              <a:t>, R. Y., Huang, H. J., &amp; Wong, S. C. (2012). Route choice in pedestrian evacuation under conditions of good and zero visibility: Experimental and simulation results. </a:t>
            </a:r>
            <a:r>
              <a:rPr lang="en-US" sz="1200" i="1" dirty="0">
                <a:solidFill>
                  <a:srgbClr val="222222"/>
                </a:solidFill>
                <a:latin typeface="Arial" panose="020B0604020202020204" pitchFamily="34" charset="0"/>
              </a:rPr>
              <a:t>Transportation research part B: methodological</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46</a:t>
            </a:r>
            <a:r>
              <a:rPr lang="en-US" sz="1200" dirty="0">
                <a:solidFill>
                  <a:srgbClr val="222222"/>
                </a:solidFill>
                <a:latin typeface="Arial" panose="020B0604020202020204" pitchFamily="34" charset="0"/>
              </a:rPr>
              <a:t>(6), 669-686. </a:t>
            </a:r>
          </a:p>
        </p:txBody>
      </p:sp>
    </p:spTree>
    <p:extLst>
      <p:ext uri="{BB962C8B-B14F-4D97-AF65-F5344CB8AC3E}">
        <p14:creationId xmlns:p14="http://schemas.microsoft.com/office/powerpoint/2010/main" val="3715684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54</a:t>
            </a:fld>
            <a:endParaRPr lang="en-US"/>
          </a:p>
        </p:txBody>
      </p:sp>
      <p:sp>
        <p:nvSpPr>
          <p:cNvPr id="6" name="Rectangle 5">
            <a:extLst>
              <a:ext uri="{FF2B5EF4-FFF2-40B4-BE49-F238E27FC236}">
                <a16:creationId xmlns:a16="http://schemas.microsoft.com/office/drawing/2014/main" id="{822B37BC-99BB-714F-9633-626FA029C554}"/>
              </a:ext>
            </a:extLst>
          </p:cNvPr>
          <p:cNvSpPr/>
          <p:nvPr/>
        </p:nvSpPr>
        <p:spPr>
          <a:xfrm>
            <a:off x="193040" y="1505466"/>
            <a:ext cx="8844280" cy="369332"/>
          </a:xfrm>
          <a:prstGeom prst="rect">
            <a:avLst/>
          </a:prstGeom>
        </p:spPr>
        <p:txBody>
          <a:bodyPr wrap="square">
            <a:spAutoFit/>
          </a:bodyPr>
          <a:lstStyle/>
          <a:p>
            <a:r>
              <a:rPr lang="fr-FR" dirty="0">
                <a:latin typeface="Helvetica" pitchFamily="2" charset="0"/>
              </a:rPr>
              <a:t>Evacuation drill </a:t>
            </a:r>
            <a:r>
              <a:rPr lang="fr-FR" dirty="0" err="1">
                <a:latin typeface="Helvetica" pitchFamily="2" charset="0"/>
              </a:rPr>
              <a:t>from</a:t>
            </a:r>
            <a:r>
              <a:rPr lang="fr-FR" dirty="0">
                <a:latin typeface="Helvetica" pitchFamily="2" charset="0"/>
              </a:rPr>
              <a:t> </a:t>
            </a:r>
            <a:r>
              <a:rPr lang="fr-FR" dirty="0" err="1">
                <a:latin typeface="Helvetica" pitchFamily="2" charset="0"/>
              </a:rPr>
              <a:t>irregular</a:t>
            </a:r>
            <a:r>
              <a:rPr lang="fr-FR" dirty="0">
                <a:latin typeface="Helvetica" pitchFamily="2" charset="0"/>
              </a:rPr>
              <a:t> </a:t>
            </a:r>
            <a:r>
              <a:rPr lang="fr-FR" dirty="0" err="1">
                <a:latin typeface="Helvetica" pitchFamily="2" charset="0"/>
              </a:rPr>
              <a:t>layout</a:t>
            </a:r>
            <a:r>
              <a:rPr lang="fr-FR" dirty="0">
                <a:latin typeface="Helvetica" pitchFamily="2" charset="0"/>
              </a:rPr>
              <a:t> </a:t>
            </a:r>
            <a:r>
              <a:rPr lang="fr-FR" dirty="0" err="1">
                <a:latin typeface="Helvetica" pitchFamily="2" charset="0"/>
              </a:rPr>
              <a:t>with</a:t>
            </a:r>
            <a:r>
              <a:rPr lang="fr-FR" dirty="0">
                <a:latin typeface="Helvetica" pitchFamily="2" charset="0"/>
              </a:rPr>
              <a:t> </a:t>
            </a:r>
            <a:r>
              <a:rPr lang="fr-FR" dirty="0" err="1">
                <a:latin typeface="Helvetica" pitchFamily="2" charset="0"/>
              </a:rPr>
              <a:t>limited</a:t>
            </a:r>
            <a:r>
              <a:rPr lang="fr-FR" dirty="0">
                <a:latin typeface="Helvetica" pitchFamily="2" charset="0"/>
              </a:rPr>
              <a:t> </a:t>
            </a:r>
            <a:r>
              <a:rPr lang="fr-FR" dirty="0" err="1">
                <a:latin typeface="Helvetica" pitchFamily="2" charset="0"/>
              </a:rPr>
              <a:t>visibility</a:t>
            </a:r>
            <a:r>
              <a:rPr lang="fr-FR" dirty="0">
                <a:latin typeface="Helvetica" pitchFamily="2" charset="0"/>
              </a:rPr>
              <a:t> (occlusion of obstacle)</a:t>
            </a:r>
            <a:endParaRPr lang="en-US" dirty="0">
              <a:effectLst/>
              <a:latin typeface="Helvetica" pitchFamily="2"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7981" y="1962203"/>
            <a:ext cx="2943234" cy="201756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7429" y="4115373"/>
            <a:ext cx="2197873" cy="2197873"/>
          </a:xfrm>
          <a:prstGeom prst="rect">
            <a:avLst/>
          </a:prstGeom>
        </p:spPr>
      </p:pic>
      <p:sp>
        <p:nvSpPr>
          <p:cNvPr id="11" name="Rectangle 10"/>
          <p:cNvSpPr/>
          <p:nvPr/>
        </p:nvSpPr>
        <p:spPr>
          <a:xfrm>
            <a:off x="4758713" y="2939577"/>
            <a:ext cx="2380885" cy="738664"/>
          </a:xfrm>
          <a:prstGeom prst="rect">
            <a:avLst/>
          </a:prstGeom>
        </p:spPr>
        <p:txBody>
          <a:bodyPr wrap="square">
            <a:spAutoFit/>
          </a:bodyPr>
          <a:lstStyle/>
          <a:p>
            <a:r>
              <a:rPr lang="en-US" sz="1400" dirty="0"/>
              <a:t>Delaunay triangulation of the set contains vertices and intersection points</a:t>
            </a:r>
          </a:p>
        </p:txBody>
      </p:sp>
      <p:sp>
        <p:nvSpPr>
          <p:cNvPr id="12" name="Rectangle 11"/>
          <p:cNvSpPr/>
          <p:nvPr/>
        </p:nvSpPr>
        <p:spPr>
          <a:xfrm>
            <a:off x="6628890" y="5528915"/>
            <a:ext cx="2221024" cy="738664"/>
          </a:xfrm>
          <a:prstGeom prst="rect">
            <a:avLst/>
          </a:prstGeom>
        </p:spPr>
        <p:txBody>
          <a:bodyPr wrap="square">
            <a:spAutoFit/>
          </a:bodyPr>
          <a:lstStyle/>
          <a:p>
            <a:r>
              <a:rPr lang="en-US" sz="1400" dirty="0"/>
              <a:t>Mutual visibility of among pedestrians located in triangles</a:t>
            </a:r>
          </a:p>
        </p:txBody>
      </p:sp>
      <p:sp>
        <p:nvSpPr>
          <p:cNvPr id="13" name="Rectangle 12">
            <a:extLst>
              <a:ext uri="{FF2B5EF4-FFF2-40B4-BE49-F238E27FC236}">
                <a16:creationId xmlns:a16="http://schemas.microsoft.com/office/drawing/2014/main" id="{BDCB52C5-5F15-F442-9C15-865751411073}"/>
              </a:ext>
            </a:extLst>
          </p:cNvPr>
          <p:cNvSpPr/>
          <p:nvPr/>
        </p:nvSpPr>
        <p:spPr>
          <a:xfrm>
            <a:off x="251592" y="5078840"/>
            <a:ext cx="2241461" cy="1169551"/>
          </a:xfrm>
          <a:prstGeom prst="rect">
            <a:avLst/>
          </a:prstGeom>
        </p:spPr>
        <p:txBody>
          <a:bodyPr wrap="square">
            <a:spAutoFit/>
          </a:bodyPr>
          <a:lstStyle/>
          <a:p>
            <a:pPr marL="285750" indent="-285750">
              <a:buFont typeface="Wingdings" pitchFamily="2" charset="2"/>
              <a:buChar char="ü"/>
            </a:pPr>
            <a:r>
              <a:rPr lang="en-US" sz="1400" dirty="0"/>
              <a:t>Global guidance</a:t>
            </a:r>
          </a:p>
          <a:p>
            <a:pPr marL="285750" indent="-285750">
              <a:buFont typeface="Wingdings" pitchFamily="2" charset="2"/>
              <a:buChar char="ü"/>
            </a:pPr>
            <a:r>
              <a:rPr lang="en-US" sz="1400" dirty="0"/>
              <a:t>Local navigation</a:t>
            </a:r>
          </a:p>
          <a:p>
            <a:pPr marL="285750" indent="-285750">
              <a:buFont typeface="Wingdings" pitchFamily="2" charset="2"/>
              <a:buChar char="ü"/>
            </a:pPr>
            <a:r>
              <a:rPr lang="en-US" sz="1400" dirty="0"/>
              <a:t>Agent counting</a:t>
            </a:r>
          </a:p>
          <a:p>
            <a:pPr marL="285750" indent="-285750">
              <a:buFont typeface="Wingdings" pitchFamily="2" charset="2"/>
              <a:buChar char="ü"/>
            </a:pPr>
            <a:r>
              <a:rPr lang="en-US" sz="1400" dirty="0"/>
              <a:t>Velocity observation</a:t>
            </a:r>
          </a:p>
          <a:p>
            <a:pPr marL="285750" indent="-285750">
              <a:buFont typeface="Wingdings" pitchFamily="2" charset="2"/>
              <a:buChar char="ü"/>
            </a:pPr>
            <a:r>
              <a:rPr lang="en-US" sz="1400" dirty="0"/>
              <a:t>Vision field occlusion</a:t>
            </a:r>
            <a:endParaRPr lang="en-JP" sz="1400" dirty="0"/>
          </a:p>
        </p:txBody>
      </p:sp>
      <p:sp>
        <p:nvSpPr>
          <p:cNvPr id="14" name="Rectangle 13"/>
          <p:cNvSpPr/>
          <p:nvPr/>
        </p:nvSpPr>
        <p:spPr>
          <a:xfrm>
            <a:off x="251592" y="4849742"/>
            <a:ext cx="2932213" cy="307777"/>
          </a:xfrm>
          <a:prstGeom prst="rect">
            <a:avLst/>
          </a:prstGeom>
        </p:spPr>
        <p:txBody>
          <a:bodyPr wrap="none">
            <a:spAutoFit/>
          </a:bodyPr>
          <a:lstStyle/>
          <a:p>
            <a:r>
              <a:rPr lang="en-US" altLang="zh-CN" sz="1400" dirty="0">
                <a:latin typeface="Helvetica" pitchFamily="2" charset="0"/>
              </a:rPr>
              <a:t>Activated modules in this scenario</a:t>
            </a:r>
            <a:endParaRPr lang="en-US" sz="1400" dirty="0"/>
          </a:p>
        </p:txBody>
      </p:sp>
      <p:sp>
        <p:nvSpPr>
          <p:cNvPr id="15" name="Rectangle 14"/>
          <p:cNvSpPr/>
          <p:nvPr/>
        </p:nvSpPr>
        <p:spPr>
          <a:xfrm>
            <a:off x="193039" y="3937892"/>
            <a:ext cx="4194389" cy="738664"/>
          </a:xfrm>
          <a:prstGeom prst="rect">
            <a:avLst/>
          </a:prstGeom>
        </p:spPr>
        <p:txBody>
          <a:bodyPr wrap="square">
            <a:spAutoFit/>
          </a:bodyPr>
          <a:lstStyle/>
          <a:p>
            <a:r>
              <a:rPr lang="en-US" sz="1400" dirty="0"/>
              <a:t>Illustration of the layout of evacuation room with four half-meter wide exit in empirical research </a:t>
            </a:r>
            <a:r>
              <a:rPr lang="en-US" sz="1400" dirty="0" err="1"/>
              <a:t>counducted</a:t>
            </a:r>
            <a:r>
              <a:rPr lang="en-US" sz="1400" dirty="0"/>
              <a:t> by </a:t>
            </a:r>
            <a:r>
              <a:rPr lang="en-US" sz="1400" dirty="0" err="1"/>
              <a:t>Haghani</a:t>
            </a:r>
            <a:r>
              <a:rPr lang="en-US" sz="1400" dirty="0"/>
              <a:t> [1] (unit: m).</a:t>
            </a:r>
          </a:p>
        </p:txBody>
      </p:sp>
      <p:sp>
        <p:nvSpPr>
          <p:cNvPr id="16" name="Rectangle 15"/>
          <p:cNvSpPr/>
          <p:nvPr/>
        </p:nvSpPr>
        <p:spPr>
          <a:xfrm>
            <a:off x="256540" y="6272975"/>
            <a:ext cx="8630920" cy="430887"/>
          </a:xfrm>
          <a:prstGeom prst="rect">
            <a:avLst/>
          </a:prstGeom>
        </p:spPr>
        <p:txBody>
          <a:bodyPr wrap="square">
            <a:spAutoFit/>
          </a:bodyPr>
          <a:lstStyle/>
          <a:p>
            <a:r>
              <a:rPr lang="en-US" sz="1100" dirty="0">
                <a:solidFill>
                  <a:srgbClr val="222222"/>
                </a:solidFill>
                <a:latin typeface="Arial" panose="020B0604020202020204" pitchFamily="34" charset="0"/>
              </a:rPr>
              <a:t>[1] </a:t>
            </a:r>
            <a:r>
              <a:rPr lang="en-US" sz="1100" dirty="0" err="1">
                <a:solidFill>
                  <a:srgbClr val="222222"/>
                </a:solidFill>
                <a:latin typeface="Arial" panose="020B0604020202020204" pitchFamily="34" charset="0"/>
              </a:rPr>
              <a:t>Haghani</a:t>
            </a:r>
            <a:r>
              <a:rPr lang="en-US" sz="1100" dirty="0">
                <a:solidFill>
                  <a:srgbClr val="222222"/>
                </a:solidFill>
                <a:latin typeface="Arial" panose="020B0604020202020204" pitchFamily="34" charset="0"/>
              </a:rPr>
              <a:t>, M., &amp; </a:t>
            </a:r>
            <a:r>
              <a:rPr lang="en-US" sz="1100" dirty="0" err="1">
                <a:solidFill>
                  <a:srgbClr val="222222"/>
                </a:solidFill>
                <a:latin typeface="Arial" panose="020B0604020202020204" pitchFamily="34" charset="0"/>
              </a:rPr>
              <a:t>Sarvi</a:t>
            </a:r>
            <a:r>
              <a:rPr lang="en-US" sz="1100" dirty="0">
                <a:solidFill>
                  <a:srgbClr val="222222"/>
                </a:solidFill>
                <a:latin typeface="Arial" panose="020B0604020202020204" pitchFamily="34" charset="0"/>
              </a:rPr>
              <a:t>, M. (2018). Hypothetical bias and decision-rule effect in modelling discrete directional choices. Transportation Research Part A: Policy and Practice, 116, 361-388.</a:t>
            </a:r>
          </a:p>
        </p:txBody>
      </p:sp>
      <p:pic>
        <p:nvPicPr>
          <p:cNvPr id="17" name="Picture 16">
            <a:extLst>
              <a:ext uri="{FF2B5EF4-FFF2-40B4-BE49-F238E27FC236}">
                <a16:creationId xmlns:a16="http://schemas.microsoft.com/office/drawing/2014/main" id="{8F5B1344-072E-C14A-B4B1-F027FAD34D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283" y="1861724"/>
            <a:ext cx="2987376" cy="2076168"/>
          </a:xfrm>
          <a:prstGeom prst="rect">
            <a:avLst/>
          </a:prstGeom>
        </p:spPr>
      </p:pic>
    </p:spTree>
    <p:extLst>
      <p:ext uri="{BB962C8B-B14F-4D97-AF65-F5344CB8AC3E}">
        <p14:creationId xmlns:p14="http://schemas.microsoft.com/office/powerpoint/2010/main" val="2137166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3E4EB557-8B83-9845-BC11-5F89BF5DB94A}"/>
                  </a:ext>
                </a:extLst>
              </p:cNvPr>
              <p:cNvGraphicFramePr>
                <a:graphicFrameLocks noGrp="1"/>
              </p:cNvGraphicFramePr>
              <p:nvPr>
                <p:ph idx="1"/>
                <p:extLst>
                  <p:ext uri="{D42A27DB-BD31-4B8C-83A1-F6EECF244321}">
                    <p14:modId xmlns:p14="http://schemas.microsoft.com/office/powerpoint/2010/main" val="3495638122"/>
                  </p:ext>
                </p:extLst>
              </p:nvPr>
            </p:nvGraphicFramePr>
            <p:xfrm>
              <a:off x="471841" y="4430546"/>
              <a:ext cx="3357701" cy="2062480"/>
            </p:xfrm>
            <a:graphic>
              <a:graphicData uri="http://schemas.openxmlformats.org/drawingml/2006/table">
                <a:tbl>
                  <a:tblPr firstRow="1" bandRow="1">
                    <a:tableStyleId>{2D5ABB26-0587-4C30-8999-92F81FD0307C}</a:tableStyleId>
                  </a:tblPr>
                  <a:tblGrid>
                    <a:gridCol w="498320">
                      <a:extLst>
                        <a:ext uri="{9D8B030D-6E8A-4147-A177-3AD203B41FA5}">
                          <a16:colId xmlns:a16="http://schemas.microsoft.com/office/drawing/2014/main" val="743314229"/>
                        </a:ext>
                      </a:extLst>
                    </a:gridCol>
                    <a:gridCol w="2859381">
                      <a:extLst>
                        <a:ext uri="{9D8B030D-6E8A-4147-A177-3AD203B41FA5}">
                          <a16:colId xmlns:a16="http://schemas.microsoft.com/office/drawing/2014/main" val="239046868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𝑎</m:t>
                                    </m:r>
                                    <m:r>
                                      <a:rPr lang="en-US" sz="1600" i="1">
                                        <a:latin typeface="Cambria Math" panose="02040503050406030204" pitchFamily="18" charset="0"/>
                                      </a:rPr>
                                      <m:t>,</m:t>
                                    </m:r>
                                    <m:r>
                                      <a:rPr lang="en-US" sz="1600" i="1">
                                        <a:latin typeface="Cambria Math" panose="02040503050406030204" pitchFamily="18" charset="0"/>
                                      </a:rPr>
                                      <m:t>𝑖</m:t>
                                    </m:r>
                                  </m:sub>
                                </m:sSub>
                              </m:oMath>
                            </m:oMathPara>
                          </a14:m>
                          <a:endParaRPr lang="en-JP" sz="1600" dirty="0"/>
                        </a:p>
                      </a:txBody>
                      <a:tcPr/>
                    </a:tc>
                    <a:tc>
                      <a:txBody>
                        <a:bodyPr/>
                        <a:lstStyle/>
                        <a:p>
                          <a:pPr algn="l"/>
                          <a:r>
                            <a:rPr lang="en-US" sz="1600" dirty="0"/>
                            <a:t>Access time</a:t>
                          </a:r>
                        </a:p>
                      </a:txBody>
                      <a:tcPr/>
                    </a:tc>
                    <a:extLst>
                      <a:ext uri="{0D108BD9-81ED-4DB2-BD59-A6C34878D82A}">
                        <a16:rowId xmlns:a16="http://schemas.microsoft.com/office/drawing/2014/main" val="2579727450"/>
                      </a:ext>
                    </a:extLst>
                  </a:tr>
                  <a:tr h="370840">
                    <a:tc>
                      <a:txBody>
                        <a:bodyPr/>
                        <a:lstStyle/>
                        <a:p>
                          <a:pPr algn="l"/>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𝑞</m:t>
                                    </m:r>
                                    <m:r>
                                      <a:rPr lang="en-US" sz="1600" i="1">
                                        <a:latin typeface="Cambria Math" panose="02040503050406030204" pitchFamily="18" charset="0"/>
                                      </a:rPr>
                                      <m:t>,</m:t>
                                    </m:r>
                                    <m:r>
                                      <a:rPr lang="en-US" sz="1600" i="1">
                                        <a:latin typeface="Cambria Math" panose="02040503050406030204" pitchFamily="18" charset="0"/>
                                      </a:rPr>
                                      <m:t>𝑖</m:t>
                                    </m:r>
                                  </m:sub>
                                </m:sSub>
                              </m:oMath>
                            </m:oMathPara>
                          </a14:m>
                          <a:endParaRPr lang="en-JP" sz="1600" dirty="0"/>
                        </a:p>
                      </a:txBody>
                      <a:tcPr/>
                    </a:tc>
                    <a:tc>
                      <a:txBody>
                        <a:bodyPr/>
                        <a:lstStyle/>
                        <a:p>
                          <a:pPr algn="l"/>
                          <a:r>
                            <a:rPr lang="en-JP" sz="1600" dirty="0"/>
                            <a:t>Queue time</a:t>
                          </a:r>
                        </a:p>
                      </a:txBody>
                      <a:tcPr/>
                    </a:tc>
                    <a:extLst>
                      <a:ext uri="{0D108BD9-81ED-4DB2-BD59-A6C34878D82A}">
                        <a16:rowId xmlns:a16="http://schemas.microsoft.com/office/drawing/2014/main" val="1236261436"/>
                      </a:ext>
                    </a:extLst>
                  </a:tr>
                  <a:tr h="370840">
                    <a:tc>
                      <a:txBody>
                        <a:bodyPr/>
                        <a:lstStyle/>
                        <a:p>
                          <a:pPr algn="l"/>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𝑗</m:t>
                                    </m:r>
                                  </m:sub>
                                </m:sSub>
                              </m:oMath>
                            </m:oMathPara>
                          </a14:m>
                          <a:endParaRPr lang="en-JP" sz="1600" dirty="0"/>
                        </a:p>
                      </a:txBody>
                      <a:tcPr/>
                    </a:tc>
                    <a:tc>
                      <a:txBody>
                        <a:bodyPr/>
                        <a:lstStyle/>
                        <a:p>
                          <a:pPr algn="l"/>
                          <a:r>
                            <a:rPr lang="en-JP" sz="1600" dirty="0"/>
                            <a:t>Length of link </a:t>
                          </a:r>
                          <a14:m>
                            <m:oMath xmlns:m="http://schemas.openxmlformats.org/officeDocument/2006/math">
                              <m:r>
                                <a:rPr lang="en-US" sz="1600" b="0" i="1" smtClean="0">
                                  <a:latin typeface="Cambria Math" panose="02040503050406030204" pitchFamily="18" charset="0"/>
                                </a:rPr>
                                <m:t>𝑗</m:t>
                              </m:r>
                            </m:oMath>
                          </a14:m>
                          <a:endParaRPr lang="en-JP" sz="1600" dirty="0"/>
                        </a:p>
                      </a:txBody>
                      <a:tcPr/>
                    </a:tc>
                    <a:extLst>
                      <a:ext uri="{0D108BD9-81ED-4DB2-BD59-A6C34878D82A}">
                        <a16:rowId xmlns:a16="http://schemas.microsoft.com/office/drawing/2014/main" val="3932508405"/>
                      </a:ext>
                    </a:extLst>
                  </a:tr>
                  <a:tr h="370840">
                    <a:tc>
                      <a:txBody>
                        <a:bodyPr/>
                        <a:lstStyle/>
                        <a:p>
                          <a:pPr algn="l"/>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𝑗</m:t>
                                    </m:r>
                                  </m:sub>
                                </m:sSub>
                              </m:oMath>
                            </m:oMathPara>
                          </a14:m>
                          <a:endParaRPr lang="en-JP" sz="1600" dirty="0"/>
                        </a:p>
                      </a:txBody>
                      <a:tcPr/>
                    </a:tc>
                    <a:tc>
                      <a:txBody>
                        <a:bodyPr/>
                        <a:lstStyle/>
                        <a:p>
                          <a:pPr algn="l"/>
                          <a:r>
                            <a:rPr lang="en-JP" sz="1600" dirty="0"/>
                            <a:t>Velocity projection on </a:t>
                          </a:r>
                          <a14:m>
                            <m:oMath xmlns:m="http://schemas.openxmlformats.org/officeDocument/2006/math">
                              <m:sSub>
                                <m:sSubPr>
                                  <m:ctrlPr>
                                    <a:rPr lang="en-JP" sz="160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𝑗</m:t>
                                  </m:r>
                                </m:sub>
                              </m:sSub>
                            </m:oMath>
                          </a14:m>
                          <a:endParaRPr lang="en-JP" sz="1600" dirty="0"/>
                        </a:p>
                      </a:txBody>
                      <a:tcPr/>
                    </a:tc>
                    <a:extLst>
                      <a:ext uri="{0D108BD9-81ED-4DB2-BD59-A6C34878D82A}">
                        <a16:rowId xmlns:a16="http://schemas.microsoft.com/office/drawing/2014/main" val="1237153877"/>
                      </a:ext>
                    </a:extLst>
                  </a:tr>
                  <a:tr h="370840">
                    <a:tc>
                      <a:txBody>
                        <a:bodyPr/>
                        <a:lstStyle/>
                        <a:p>
                          <a:pPr algn="l"/>
                          <a14:m>
                            <m:oMathPara xmlns:m="http://schemas.openxmlformats.org/officeDocument/2006/math">
                              <m:oMathParaPr>
                                <m:jc m:val="left"/>
                              </m:oMathParaPr>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𝐷</m:t>
                                    </m:r>
                                  </m:e>
                                  <m:sub>
                                    <m:r>
                                      <a:rPr lang="en-US" sz="1600" b="0" i="1" dirty="0" smtClean="0">
                                        <a:latin typeface="Cambria Math" panose="02040503050406030204" pitchFamily="18" charset="0"/>
                                      </a:rPr>
                                      <m:t>𝑖</m:t>
                                    </m:r>
                                  </m:sub>
                                </m:sSub>
                              </m:oMath>
                            </m:oMathPara>
                          </a14:m>
                          <a:endParaRPr lang="en-JP" sz="1600" dirty="0"/>
                        </a:p>
                      </a:txBody>
                      <a:tcPr/>
                    </a:tc>
                    <a:tc>
                      <a:txBody>
                        <a:bodyPr/>
                        <a:lstStyle/>
                        <a:p>
                          <a:pPr algn="l"/>
                          <a:r>
                            <a:rPr lang="en-US" sz="1600" dirty="0"/>
                            <a:t>Distance from pedestrian </a:t>
                          </a:r>
                          <a14:m>
                            <m:oMath xmlns:m="http://schemas.openxmlformats.org/officeDocument/2006/math">
                              <m:r>
                                <a:rPr lang="en-US" sz="1600" b="0" i="1" dirty="0" smtClean="0">
                                  <a:latin typeface="Cambria Math" panose="02040503050406030204" pitchFamily="18" charset="0"/>
                                </a:rPr>
                                <m:t>𝑖</m:t>
                              </m:r>
                            </m:oMath>
                          </a14:m>
                          <a:r>
                            <a:rPr lang="en-US" sz="1600" dirty="0"/>
                            <a:t> to exit</a:t>
                          </a:r>
                          <a:endParaRPr lang="en-JP" sz="1600" dirty="0"/>
                        </a:p>
                      </a:txBody>
                      <a:tcPr/>
                    </a:tc>
                    <a:extLst>
                      <a:ext uri="{0D108BD9-81ED-4DB2-BD59-A6C34878D82A}">
                        <a16:rowId xmlns:a16="http://schemas.microsoft.com/office/drawing/2014/main" val="2982128379"/>
                      </a:ext>
                    </a:extLst>
                  </a:tr>
                </a:tbl>
              </a:graphicData>
            </a:graphic>
          </p:graphicFrame>
        </mc:Choice>
        <mc:Fallback xmlns="">
          <p:graphicFrame>
            <p:nvGraphicFramePr>
              <p:cNvPr id="4" name="Table 5">
                <a:extLst>
                  <a:ext uri="{FF2B5EF4-FFF2-40B4-BE49-F238E27FC236}">
                    <a16:creationId xmlns:a16="http://schemas.microsoft.com/office/drawing/2014/main" id="{3E4EB557-8B83-9845-BC11-5F89BF5DB94A}"/>
                  </a:ext>
                </a:extLst>
              </p:cNvPr>
              <p:cNvGraphicFramePr>
                <a:graphicFrameLocks noGrp="1"/>
              </p:cNvGraphicFramePr>
              <p:nvPr>
                <p:ph idx="1"/>
                <p:extLst>
                  <p:ext uri="{D42A27DB-BD31-4B8C-83A1-F6EECF244321}">
                    <p14:modId xmlns:p14="http://schemas.microsoft.com/office/powerpoint/2010/main" val="3495638122"/>
                  </p:ext>
                </p:extLst>
              </p:nvPr>
            </p:nvGraphicFramePr>
            <p:xfrm>
              <a:off x="471841" y="4430546"/>
              <a:ext cx="3357701" cy="2062480"/>
            </p:xfrm>
            <a:graphic>
              <a:graphicData uri="http://schemas.openxmlformats.org/drawingml/2006/table">
                <a:tbl>
                  <a:tblPr firstRow="1" bandRow="1">
                    <a:tableStyleId>{2D5ABB26-0587-4C30-8999-92F81FD0307C}</a:tableStyleId>
                  </a:tblPr>
                  <a:tblGrid>
                    <a:gridCol w="498320">
                      <a:extLst>
                        <a:ext uri="{9D8B030D-6E8A-4147-A177-3AD203B41FA5}">
                          <a16:colId xmlns:a16="http://schemas.microsoft.com/office/drawing/2014/main" val="743314229"/>
                        </a:ext>
                      </a:extLst>
                    </a:gridCol>
                    <a:gridCol w="2859381">
                      <a:extLst>
                        <a:ext uri="{9D8B030D-6E8A-4147-A177-3AD203B41FA5}">
                          <a16:colId xmlns:a16="http://schemas.microsoft.com/office/drawing/2014/main" val="2390468682"/>
                        </a:ext>
                      </a:extLst>
                    </a:gridCol>
                  </a:tblGrid>
                  <a:tr h="370840">
                    <a:tc>
                      <a:txBody>
                        <a:bodyPr/>
                        <a:lstStyle/>
                        <a:p>
                          <a:endParaRPr lang="en-JP"/>
                        </a:p>
                      </a:txBody>
                      <a:tcPr>
                        <a:blipFill>
                          <a:blip r:embed="rId3"/>
                          <a:stretch>
                            <a:fillRect l="-2564" t="-3448" r="-579487" b="-482759"/>
                          </a:stretch>
                        </a:blipFill>
                      </a:tcPr>
                    </a:tc>
                    <a:tc>
                      <a:txBody>
                        <a:bodyPr/>
                        <a:lstStyle/>
                        <a:p>
                          <a:pPr algn="l"/>
                          <a:r>
                            <a:rPr lang="en-US" sz="1600" dirty="0"/>
                            <a:t>Access time</a:t>
                          </a:r>
                        </a:p>
                      </a:txBody>
                      <a:tcPr/>
                    </a:tc>
                    <a:extLst>
                      <a:ext uri="{0D108BD9-81ED-4DB2-BD59-A6C34878D82A}">
                        <a16:rowId xmlns:a16="http://schemas.microsoft.com/office/drawing/2014/main" val="2579727450"/>
                      </a:ext>
                    </a:extLst>
                  </a:tr>
                  <a:tr h="370840">
                    <a:tc>
                      <a:txBody>
                        <a:bodyPr/>
                        <a:lstStyle/>
                        <a:p>
                          <a:endParaRPr lang="en-JP"/>
                        </a:p>
                      </a:txBody>
                      <a:tcPr>
                        <a:blipFill>
                          <a:blip r:embed="rId3"/>
                          <a:stretch>
                            <a:fillRect l="-2564" t="-100000" r="-579487" b="-366667"/>
                          </a:stretch>
                        </a:blipFill>
                      </a:tcPr>
                    </a:tc>
                    <a:tc>
                      <a:txBody>
                        <a:bodyPr/>
                        <a:lstStyle/>
                        <a:p>
                          <a:pPr algn="l"/>
                          <a:r>
                            <a:rPr lang="en-JP" sz="1600" dirty="0"/>
                            <a:t>Queue time</a:t>
                          </a:r>
                        </a:p>
                      </a:txBody>
                      <a:tcPr/>
                    </a:tc>
                    <a:extLst>
                      <a:ext uri="{0D108BD9-81ED-4DB2-BD59-A6C34878D82A}">
                        <a16:rowId xmlns:a16="http://schemas.microsoft.com/office/drawing/2014/main" val="1236261436"/>
                      </a:ext>
                    </a:extLst>
                  </a:tr>
                  <a:tr h="370840">
                    <a:tc>
                      <a:txBody>
                        <a:bodyPr/>
                        <a:lstStyle/>
                        <a:p>
                          <a:endParaRPr lang="en-JP"/>
                        </a:p>
                      </a:txBody>
                      <a:tcPr>
                        <a:blipFill>
                          <a:blip r:embed="rId3"/>
                          <a:stretch>
                            <a:fillRect l="-2564" t="-206897" r="-579487" b="-279310"/>
                          </a:stretch>
                        </a:blipFill>
                      </a:tcPr>
                    </a:tc>
                    <a:tc>
                      <a:txBody>
                        <a:bodyPr/>
                        <a:lstStyle/>
                        <a:p>
                          <a:endParaRPr lang="en-JP"/>
                        </a:p>
                      </a:txBody>
                      <a:tcPr>
                        <a:blipFill>
                          <a:blip r:embed="rId3"/>
                          <a:stretch>
                            <a:fillRect l="-17699" t="-206897" b="-279310"/>
                          </a:stretch>
                        </a:blipFill>
                      </a:tcPr>
                    </a:tc>
                    <a:extLst>
                      <a:ext uri="{0D108BD9-81ED-4DB2-BD59-A6C34878D82A}">
                        <a16:rowId xmlns:a16="http://schemas.microsoft.com/office/drawing/2014/main" val="3932508405"/>
                      </a:ext>
                    </a:extLst>
                  </a:tr>
                  <a:tr h="370840">
                    <a:tc>
                      <a:txBody>
                        <a:bodyPr/>
                        <a:lstStyle/>
                        <a:p>
                          <a:endParaRPr lang="en-JP"/>
                        </a:p>
                      </a:txBody>
                      <a:tcPr>
                        <a:blipFill>
                          <a:blip r:embed="rId3"/>
                          <a:stretch>
                            <a:fillRect l="-2564" t="-296667" r="-579487" b="-170000"/>
                          </a:stretch>
                        </a:blipFill>
                      </a:tcPr>
                    </a:tc>
                    <a:tc>
                      <a:txBody>
                        <a:bodyPr/>
                        <a:lstStyle/>
                        <a:p>
                          <a:endParaRPr lang="en-JP"/>
                        </a:p>
                      </a:txBody>
                      <a:tcPr>
                        <a:blipFill>
                          <a:blip r:embed="rId3"/>
                          <a:stretch>
                            <a:fillRect l="-17699" t="-296667" b="-170000"/>
                          </a:stretch>
                        </a:blipFill>
                      </a:tcPr>
                    </a:tc>
                    <a:extLst>
                      <a:ext uri="{0D108BD9-81ED-4DB2-BD59-A6C34878D82A}">
                        <a16:rowId xmlns:a16="http://schemas.microsoft.com/office/drawing/2014/main" val="1237153877"/>
                      </a:ext>
                    </a:extLst>
                  </a:tr>
                  <a:tr h="579120">
                    <a:tc>
                      <a:txBody>
                        <a:bodyPr/>
                        <a:lstStyle/>
                        <a:p>
                          <a:endParaRPr lang="en-JP"/>
                        </a:p>
                      </a:txBody>
                      <a:tcPr>
                        <a:blipFill>
                          <a:blip r:embed="rId3"/>
                          <a:stretch>
                            <a:fillRect l="-2564" t="-258696" r="-579487" b="-10870"/>
                          </a:stretch>
                        </a:blipFill>
                      </a:tcPr>
                    </a:tc>
                    <a:tc>
                      <a:txBody>
                        <a:bodyPr/>
                        <a:lstStyle/>
                        <a:p>
                          <a:endParaRPr lang="en-JP"/>
                        </a:p>
                      </a:txBody>
                      <a:tcPr>
                        <a:blipFill>
                          <a:blip r:embed="rId3"/>
                          <a:stretch>
                            <a:fillRect l="-17699" t="-258696" b="-10870"/>
                          </a:stretch>
                        </a:blipFill>
                      </a:tcPr>
                    </a:tc>
                    <a:extLst>
                      <a:ext uri="{0D108BD9-81ED-4DB2-BD59-A6C34878D82A}">
                        <a16:rowId xmlns:a16="http://schemas.microsoft.com/office/drawing/2014/main" val="2982128379"/>
                      </a:ext>
                    </a:extLst>
                  </a:tr>
                </a:tbl>
              </a:graphicData>
            </a:graphic>
          </p:graphicFrame>
        </mc:Fallback>
      </mc:AlternateContent>
      <p:sp>
        <p:nvSpPr>
          <p:cNvPr id="5" name="Slide Number Placeholder 4"/>
          <p:cNvSpPr>
            <a:spLocks noGrp="1"/>
          </p:cNvSpPr>
          <p:nvPr>
            <p:ph type="sldNum" sz="quarter" idx="12"/>
          </p:nvPr>
        </p:nvSpPr>
        <p:spPr/>
        <p:txBody>
          <a:bodyPr/>
          <a:lstStyle/>
          <a:p>
            <a:fld id="{94031A2B-61D4-418F-8DA4-0AE2E050AA01}" type="slidenum">
              <a:rPr lang="en-US" smtClean="0"/>
              <a:t>55</a:t>
            </a:fld>
            <a:endParaRPr lang="en-US" dirty="0"/>
          </a:p>
        </p:txBody>
      </p:sp>
      <p:sp>
        <p:nvSpPr>
          <p:cNvPr id="7" name="Rectangle 6">
            <a:extLst>
              <a:ext uri="{FF2B5EF4-FFF2-40B4-BE49-F238E27FC236}">
                <a16:creationId xmlns:a16="http://schemas.microsoft.com/office/drawing/2014/main" id="{822B37BC-99BB-714F-9633-626FA029C554}"/>
              </a:ext>
            </a:extLst>
          </p:cNvPr>
          <p:cNvSpPr/>
          <p:nvPr/>
        </p:nvSpPr>
        <p:spPr>
          <a:xfrm>
            <a:off x="193040" y="1505466"/>
            <a:ext cx="4942379" cy="369332"/>
          </a:xfrm>
          <a:prstGeom prst="rect">
            <a:avLst/>
          </a:prstGeom>
        </p:spPr>
        <p:txBody>
          <a:bodyPr wrap="none">
            <a:spAutoFit/>
          </a:bodyPr>
          <a:lstStyle/>
          <a:p>
            <a:r>
              <a:rPr lang="fr-FR" dirty="0">
                <a:latin typeface="Helvetica" pitchFamily="2" charset="0"/>
              </a:rPr>
              <a:t>Simulation of </a:t>
            </a:r>
            <a:r>
              <a:rPr lang="fr-FR" dirty="0" err="1">
                <a:latin typeface="Helvetica" pitchFamily="2" charset="0"/>
              </a:rPr>
              <a:t>evacuation</a:t>
            </a:r>
            <a:r>
              <a:rPr lang="fr-FR" dirty="0">
                <a:latin typeface="Helvetica" pitchFamily="2" charset="0"/>
              </a:rPr>
              <a:t> </a:t>
            </a:r>
            <a:r>
              <a:rPr lang="fr-FR" dirty="0" err="1">
                <a:latin typeface="Helvetica" pitchFamily="2" charset="0"/>
              </a:rPr>
              <a:t>under</a:t>
            </a:r>
            <a:r>
              <a:rPr lang="fr-FR" dirty="0">
                <a:latin typeface="Helvetica" pitchFamily="2" charset="0"/>
              </a:rPr>
              <a:t> </a:t>
            </a:r>
            <a:r>
              <a:rPr lang="fr-FR" dirty="0" err="1">
                <a:latin typeface="Helvetica" pitchFamily="2" charset="0"/>
              </a:rPr>
              <a:t>limited</a:t>
            </a:r>
            <a:r>
              <a:rPr lang="fr-FR" dirty="0">
                <a:latin typeface="Helvetica" pitchFamily="2" charset="0"/>
              </a:rPr>
              <a:t> </a:t>
            </a:r>
            <a:r>
              <a:rPr lang="fr-FR" dirty="0" err="1">
                <a:latin typeface="Helvetica" pitchFamily="2" charset="0"/>
              </a:rPr>
              <a:t>visibility</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7" name="Rectangle 16"/>
              <p:cNvSpPr/>
              <p:nvPr/>
            </p:nvSpPr>
            <p:spPr>
              <a:xfrm>
                <a:off x="471842" y="2712850"/>
                <a:ext cx="1524072"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𝑖</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𝑗</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𝑗</m:t>
                                  </m:r>
                                </m:sub>
                              </m:sSub>
                            </m:den>
                          </m:f>
                        </m:e>
                      </m:nary>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471842" y="2712850"/>
                <a:ext cx="1524072" cy="87985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471842" y="3715829"/>
                <a:ext cx="3088858"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𝑞</m:t>
                          </m:r>
                          <m:r>
                            <a:rPr lang="en-US" i="1">
                              <a:latin typeface="Cambria Math" panose="02040503050406030204" pitchFamily="18" charset="0"/>
                            </a:rPr>
                            <m:t>,</m:t>
                          </m:r>
                          <m:r>
                            <a:rPr lang="en-US" b="0" i="1" smtClean="0">
                              <a:latin typeface="Cambria Math" panose="02040503050406030204" pitchFamily="18" charset="0"/>
                            </a:rPr>
                            <m:t>𝑖</m:t>
                          </m:r>
                        </m:sub>
                      </m:sSub>
                      <m:r>
                        <a:rPr lang="en-US" i="1">
                          <a:latin typeface="Cambria Math" panose="02040503050406030204" pitchFamily="18" charset="0"/>
                        </a:rPr>
                        <m:t>=</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limLow>
                        </m:fName>
                        <m:e>
                          <m:r>
                            <a:rPr lang="en-US" b="0" i="1" smtClean="0">
                              <a:latin typeface="Cambria Math" panose="02040503050406030204" pitchFamily="18" charset="0"/>
                            </a:rPr>
                            <m:t>[0,</m:t>
                          </m:r>
                          <m:r>
                            <a:rPr lang="en-US" b="0" i="1" smtClean="0">
                              <a:latin typeface="Cambria Math" panose="02040503050406030204" pitchFamily="18" charset="0"/>
                            </a:rPr>
                            <m:t>𝐾</m:t>
                          </m:r>
                          <m:r>
                            <a:rPr lang="en-US" b="0" i="1" smtClean="0">
                              <a:solidFill>
                                <a:srgbClr val="FF0000"/>
                              </a:solidFill>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𝑚𝑎𝑥</m:t>
                                  </m:r>
                                </m:sub>
                              </m:sSub>
                            </m:den>
                          </m:f>
                          <m:r>
                            <a:rPr lang="en-US" b="0" i="1" smtClean="0">
                              <a:latin typeface="Cambria Math" panose="02040503050406030204" pitchFamily="18" charset="0"/>
                            </a:rPr>
                            <m:t>]</m:t>
                          </m:r>
                        </m:e>
                      </m:func>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471842" y="3715829"/>
                <a:ext cx="3088858" cy="656205"/>
              </a:xfrm>
              <a:prstGeom prst="rect">
                <a:avLst/>
              </a:prstGeom>
              <a:blipFill>
                <a:blip r:embed="rId5"/>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209659" y="2593673"/>
                <a:ext cx="5701561" cy="1117998"/>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a:t>
                </a:r>
                <a14:m>
                  <m:oMath xmlns:m="http://schemas.openxmlformats.org/officeDocument/2006/math">
                    <m:d>
                      <m:dPr>
                        <m:begChr m:val="{"/>
                        <m:endChr m:val=""/>
                        <m:ctrlPr>
                          <a:rPr lang="en-US" i="1" dirty="0" smtClean="0">
                            <a:latin typeface="Cambria Math" panose="02040503050406030204" pitchFamily="18" charset="0"/>
                          </a:rPr>
                        </m:ctrlPr>
                      </m:dPr>
                      <m:e>
                        <m:eqArr>
                          <m:eqArrPr>
                            <m:ctrlPr>
                              <a:rPr lang="en-US" i="1" dirty="0" smtClean="0">
                                <a:latin typeface="Cambria Math" panose="02040503050406030204" pitchFamily="18" charset="0"/>
                              </a:rPr>
                            </m:ctrlPr>
                          </m:eqArrPr>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𝑘</m:t>
                                </m:r>
                              </m:den>
                            </m:f>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=1</m:t>
                                </m:r>
                              </m:sub>
                              <m:sup>
                                <m:r>
                                  <a:rPr lang="en-US" b="0" i="1" dirty="0" smtClean="0">
                                    <a:latin typeface="Cambria Math" panose="02040503050406030204" pitchFamily="18" charset="0"/>
                                  </a:rPr>
                                  <m:t>𝑘</m:t>
                                </m:r>
                              </m:sup>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𝑖</m:t>
                                    </m:r>
                                  </m:sub>
                                </m:sSub>
                                <m:f>
                                  <m:fPr>
                                    <m:ctrlPr>
                                      <a:rPr lang="en-US" i="1" dirty="0" smtClean="0">
                                        <a:latin typeface="Cambria Math" panose="02040503050406030204" pitchFamily="18" charset="0"/>
                                      </a:rPr>
                                    </m:ctrlPr>
                                  </m:fPr>
                                  <m:num>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𝑙</m:t>
                                            </m:r>
                                          </m:e>
                                          <m:sub>
                                            <m:r>
                                              <a:rPr lang="en-US" b="0" i="1" dirty="0" smtClean="0">
                                                <a:latin typeface="Cambria Math" panose="02040503050406030204" pitchFamily="18" charset="0"/>
                                              </a:rPr>
                                              <m:t>𝑗</m:t>
                                            </m:r>
                                          </m:sub>
                                        </m:sSub>
                                      </m:e>
                                    </m:acc>
                                  </m:num>
                                  <m:den>
                                    <m:d>
                                      <m:dPr>
                                        <m:begChr m:val="|"/>
                                        <m:endChr m:val="|"/>
                                        <m:ctrlPr>
                                          <a:rPr lang="en-US" i="1" dirty="0" smtClean="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𝑗</m:t>
                                                </m:r>
                                              </m:sub>
                                            </m:sSub>
                                          </m:e>
                                        </m:acc>
                                      </m:e>
                                    </m:d>
                                  </m:den>
                                </m:f>
                              </m:e>
                            </m:nary>
                            <m:r>
                              <a:rPr lang="en-US" b="0" i="1" dirty="0" smtClean="0">
                                <a:latin typeface="Cambria Math" panose="02040503050406030204" pitchFamily="18" charset="0"/>
                              </a:rPr>
                              <m:t> </m:t>
                            </m:r>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𝑡h𝑒</m:t>
                            </m:r>
                            <m:r>
                              <a:rPr lang="en-US" b="0" i="1" dirty="0" smtClean="0">
                                <a:latin typeface="Cambria Math" panose="02040503050406030204" pitchFamily="18" charset="0"/>
                              </a:rPr>
                              <m:t> </m:t>
                            </m:r>
                            <m:r>
                              <a:rPr lang="en-US" b="0" i="1" dirty="0" smtClean="0">
                                <a:latin typeface="Cambria Math" panose="02040503050406030204" pitchFamily="18" charset="0"/>
                              </a:rPr>
                              <m:t>𝑒𝑛𝑑𝑝𝑜𝑖𝑛𝑡𝑠</m:t>
                            </m:r>
                            <m:r>
                              <a:rPr lang="en-US" b="0" i="1" dirty="0" smtClean="0">
                                <a:latin typeface="Cambria Math" panose="02040503050406030204" pitchFamily="18" charset="0"/>
                              </a:rPr>
                              <m:t> </m:t>
                            </m:r>
                            <m:r>
                              <a:rPr lang="en-US" b="0" i="1" dirty="0" smtClean="0">
                                <a:latin typeface="Cambria Math" panose="02040503050406030204" pitchFamily="18" charset="0"/>
                              </a:rPr>
                              <m:t>𝑜𝑓</m:t>
                            </m:r>
                            <m:r>
                              <a:rPr lang="en-US" b="0" i="1" dirty="0" smtClean="0">
                                <a:latin typeface="Cambria Math" panose="02040503050406030204" pitchFamily="18" charset="0"/>
                              </a:rPr>
                              <m:t> </m:t>
                            </m:r>
                            <m:r>
                              <a:rPr lang="en-US" b="0" i="1" dirty="0" smtClean="0">
                                <a:latin typeface="Cambria Math" panose="02040503050406030204" pitchFamily="18" charset="0"/>
                              </a:rPr>
                              <m:t>𝑙𝑖𝑛𝑘</m:t>
                            </m:r>
                            <m:r>
                              <a:rPr lang="en-US" b="0" i="1" dirty="0" smtClean="0">
                                <a:latin typeface="Cambria Math" panose="02040503050406030204" pitchFamily="18" charset="0"/>
                              </a:rPr>
                              <m:t> </m:t>
                            </m:r>
                            <m:r>
                              <a:rPr lang="en-US" b="0" i="1" dirty="0" smtClean="0">
                                <a:latin typeface="Cambria Math" panose="02040503050406030204" pitchFamily="18" charset="0"/>
                              </a:rPr>
                              <m:t>𝑗</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r>
                              <a:rPr lang="en-US" b="0" i="1" dirty="0" smtClean="0">
                                <a:latin typeface="Cambria Math" panose="02040503050406030204" pitchFamily="18" charset="0"/>
                              </a:rPr>
                              <m:t> </m:t>
                            </m:r>
                            <m:r>
                              <a:rPr lang="en-US" b="0" i="1" dirty="0" smtClean="0">
                                <a:latin typeface="Cambria Math" panose="02040503050406030204" pitchFamily="18" charset="0"/>
                              </a:rPr>
                              <m:t>𝑣𝑖𝑠𝑖𝑏𝑙𝑒</m:t>
                            </m:r>
                          </m:e>
                          <m:e>
                            <m:r>
                              <a:rPr lang="en-US" i="1" dirty="0" smtClean="0">
                                <a:solidFill>
                                  <a:srgbClr val="FF0000"/>
                                </a:solidFill>
                                <a:latin typeface="Cambria Math" panose="02040503050406030204" pitchFamily="18" charset="0"/>
                                <a:ea typeface="Cambria Math" panose="02040503050406030204" pitchFamily="18" charset="0"/>
                              </a:rPr>
                              <m:t>𝛼</m:t>
                            </m:r>
                            <m:sSub>
                              <m:sSubPr>
                                <m:ctrlPr>
                                  <a:rPr lang="en-US" i="1" dirty="0">
                                    <a:latin typeface="Cambria Math" panose="02040503050406030204" pitchFamily="18" charset="0"/>
                                  </a:rPr>
                                </m:ctrlPr>
                              </m:sSubPr>
                              <m:e>
                                <m:r>
                                  <a:rPr lang="en-US" i="1" dirty="0">
                                    <a:latin typeface="Cambria Math" panose="02040503050406030204" pitchFamily="18" charset="0"/>
                                  </a:rPr>
                                  <m:t>𝑉</m:t>
                                </m:r>
                              </m:e>
                              <m:sub>
                                <m:r>
                                  <a:rPr lang="en-US" b="0" i="1" dirty="0" smtClean="0">
                                    <a:latin typeface="Cambria Math" panose="02040503050406030204" pitchFamily="18" charset="0"/>
                                  </a:rPr>
                                  <m:t>𝑙</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r>
                              <a:rPr lang="en-US" b="0" i="1" dirty="0" smtClean="0">
                                <a:latin typeface="Cambria Math" panose="02040503050406030204" pitchFamily="18" charset="0"/>
                              </a:rPr>
                              <m:t> </m:t>
                            </m:r>
                            <m:r>
                              <a:rPr lang="en-US" b="0" i="1" dirty="0" smtClean="0">
                                <a:latin typeface="Cambria Math" panose="02040503050406030204" pitchFamily="18" charset="0"/>
                              </a:rPr>
                              <m:t>𝑒𝑙𝑠𝑒</m:t>
                            </m:r>
                          </m:e>
                        </m:eqArr>
                      </m:e>
                    </m:d>
                  </m:oMath>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2209659" y="2593673"/>
                <a:ext cx="5701561" cy="1117998"/>
              </a:xfrm>
              <a:prstGeom prst="rect">
                <a:avLst/>
              </a:prstGeom>
              <a:blipFill>
                <a:blip r:embed="rId6"/>
                <a:stretch>
                  <a:fillRect l="-25055" t="-210112" b="-297753"/>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549412" y="2201689"/>
                <a:ext cx="1582677" cy="390748"/>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𝑖</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𝑖</m:t>
                        </m:r>
                      </m:sub>
                    </m:sSub>
                  </m:oMath>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549412" y="2201689"/>
                <a:ext cx="1582677" cy="390748"/>
              </a:xfrm>
              <a:prstGeom prst="rect">
                <a:avLst/>
              </a:prstGeom>
              <a:blipFill>
                <a:blip r:embed="rId7"/>
                <a:stretch>
                  <a:fillRect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471841" y="1900812"/>
                <a:ext cx="4136517" cy="317203"/>
              </a:xfrm>
              <a:prstGeom prst="rect">
                <a:avLst/>
              </a:prstGeom>
            </p:spPr>
            <p:txBody>
              <a:bodyPr wrap="none">
                <a:spAutoFit/>
              </a:bodyPr>
              <a:lstStyle/>
              <a:p>
                <a:r>
                  <a:rPr lang="en-US" altLang="zh-CN" sz="1400" dirty="0">
                    <a:latin typeface="Helvetica" pitchFamily="2" charset="0"/>
                  </a:rPr>
                  <a:t>Time cost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𝑒</m:t>
                        </m:r>
                        <m:r>
                          <a:rPr lang="en-US" sz="1400" i="1">
                            <a:latin typeface="Cambria Math" panose="02040503050406030204" pitchFamily="18" charset="0"/>
                          </a:rPr>
                          <m:t>,</m:t>
                        </m:r>
                        <m:r>
                          <a:rPr lang="en-US" sz="1400" i="1">
                            <a:latin typeface="Cambria Math" panose="02040503050406030204" pitchFamily="18" charset="0"/>
                          </a:rPr>
                          <m:t>𝑖</m:t>
                        </m:r>
                      </m:sub>
                    </m:sSub>
                  </m:oMath>
                </a14:m>
                <a:r>
                  <a:rPr lang="en-US" altLang="zh-CN" sz="1400" dirty="0">
                    <a:latin typeface="Helvetica" pitchFamily="2" charset="0"/>
                  </a:rPr>
                  <a:t> of the optional route for pedestrian </a:t>
                </a:r>
                <a14:m>
                  <m:oMath xmlns:m="http://schemas.openxmlformats.org/officeDocument/2006/math">
                    <m:r>
                      <a:rPr lang="en-US" altLang="zh-CN" sz="1400" b="0" i="1" smtClean="0">
                        <a:latin typeface="Cambria Math" panose="02040503050406030204" pitchFamily="18" charset="0"/>
                      </a:rPr>
                      <m:t>𝑖</m:t>
                    </m:r>
                  </m:oMath>
                </a14:m>
                <a:endParaRPr lang="en-US" sz="1400" dirty="0"/>
              </a:p>
            </p:txBody>
          </p:sp>
        </mc:Choice>
        <mc:Fallback xmlns="">
          <p:sp>
            <p:nvSpPr>
              <p:cNvPr id="22" name="Rectangle 21"/>
              <p:cNvSpPr>
                <a:spLocks noRot="1" noChangeAspect="1" noMove="1" noResize="1" noEditPoints="1" noAdjustHandles="1" noChangeArrowheads="1" noChangeShapeType="1" noTextEdit="1"/>
              </p:cNvSpPr>
              <p:nvPr/>
            </p:nvSpPr>
            <p:spPr>
              <a:xfrm>
                <a:off x="471841" y="1900812"/>
                <a:ext cx="4136517" cy="317203"/>
              </a:xfrm>
              <a:prstGeom prst="rect">
                <a:avLst/>
              </a:prstGeom>
              <a:blipFill>
                <a:blip r:embed="rId8"/>
                <a:stretch>
                  <a:fillRect l="-442"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F7BB4422-3552-4C4C-A14C-C72AEE4E3BFF}"/>
                  </a:ext>
                </a:extLst>
              </p:cNvPr>
              <p:cNvGraphicFramePr>
                <a:graphicFrameLocks noGrp="1"/>
              </p:cNvGraphicFramePr>
              <p:nvPr>
                <p:extLst>
                  <p:ext uri="{D42A27DB-BD31-4B8C-83A1-F6EECF244321}">
                    <p14:modId xmlns:p14="http://schemas.microsoft.com/office/powerpoint/2010/main" val="2396674317"/>
                  </p:ext>
                </p:extLst>
              </p:nvPr>
            </p:nvGraphicFramePr>
            <p:xfrm>
              <a:off x="3709016" y="4425023"/>
              <a:ext cx="4963143" cy="2123758"/>
            </p:xfrm>
            <a:graphic>
              <a:graphicData uri="http://schemas.openxmlformats.org/drawingml/2006/table">
                <a:tbl>
                  <a:tblPr firstRow="1" bandRow="1">
                    <a:tableStyleId>{2D5ABB26-0587-4C30-8999-92F81FD0307C}</a:tableStyleId>
                  </a:tblPr>
                  <a:tblGrid>
                    <a:gridCol w="731056">
                      <a:extLst>
                        <a:ext uri="{9D8B030D-6E8A-4147-A177-3AD203B41FA5}">
                          <a16:colId xmlns:a16="http://schemas.microsoft.com/office/drawing/2014/main" val="2450523620"/>
                        </a:ext>
                      </a:extLst>
                    </a:gridCol>
                    <a:gridCol w="4232087">
                      <a:extLst>
                        <a:ext uri="{9D8B030D-6E8A-4147-A177-3AD203B41FA5}">
                          <a16:colId xmlns:a16="http://schemas.microsoft.com/office/drawing/2014/main" val="2359999073"/>
                        </a:ext>
                      </a:extLst>
                    </a:gridCol>
                  </a:tblGrid>
                  <a:tr h="370840">
                    <a:tc>
                      <a:txBody>
                        <a:bodyPr/>
                        <a:lstStyle/>
                        <a:p>
                          <a:pPr algn="l"/>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𝐾</m:t>
                                    </m:r>
                                    <m:r>
                                      <a:rPr lang="en-US" sz="1600" b="0" i="1" smtClean="0">
                                        <a:latin typeface="Cambria Math" panose="02040503050406030204" pitchFamily="18" charset="0"/>
                                      </a:rPr>
                                      <m:t>,</m:t>
                                    </m:r>
                                    <m:r>
                                      <a:rPr lang="en-US" sz="1600" b="0" i="1" smtClean="0">
                                        <a:latin typeface="Cambria Math" panose="02040503050406030204" pitchFamily="18" charset="0"/>
                                      </a:rPr>
                                      <m:t>𝑖</m:t>
                                    </m:r>
                                  </m:sub>
                                </m:sSub>
                              </m:oMath>
                            </m:oMathPara>
                          </a14:m>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Distance from the former pedestrian to exit</a:t>
                          </a:r>
                        </a:p>
                      </a:txBody>
                      <a:tcPr/>
                    </a:tc>
                    <a:extLst>
                      <a:ext uri="{0D108BD9-81ED-4DB2-BD59-A6C34878D82A}">
                        <a16:rowId xmlns:a16="http://schemas.microsoft.com/office/drawing/2014/main" val="26898592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dirty="0" smtClean="0">
                                    <a:latin typeface="Cambria Math" panose="02040503050406030204" pitchFamily="18" charset="0"/>
                                  </a:rPr>
                                  <m:t>𝐾</m:t>
                                </m:r>
                              </m:oMath>
                            </m:oMathPara>
                          </a14:m>
                          <a:endParaRPr lang="en-US" sz="1600" b="0" i="1" dirty="0">
                            <a:latin typeface="Cambria Math"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number of visible pedestrians</a:t>
                          </a:r>
                        </a:p>
                      </a:txBody>
                      <a:tcPr/>
                    </a:tc>
                    <a:extLst>
                      <a:ext uri="{0D108BD9-81ED-4DB2-BD59-A6C34878D82A}">
                        <a16:rowId xmlns:a16="http://schemas.microsoft.com/office/drawing/2014/main" val="42851390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i="1" dirty="0" smtClean="0">
                                    <a:latin typeface="Cambria Math" panose="02040503050406030204" pitchFamily="18" charset="0"/>
                                  </a:rPr>
                                  <m:t>𝑘</m:t>
                                </m:r>
                              </m:oMath>
                            </m:oMathPara>
                          </a14:m>
                          <a:endParaRPr lang="en-US" sz="1600" dirty="0"/>
                        </a:p>
                      </a:txBody>
                      <a:tcPr/>
                    </a:tc>
                    <a:tc>
                      <a:txBody>
                        <a:bodyPr/>
                        <a:lstStyle/>
                        <a:p>
                          <a:r>
                            <a:rPr lang="en-US" sz="1600" dirty="0"/>
                            <a:t>Number of pedestrians within threshold </a:t>
                          </a:r>
                        </a:p>
                        <a:p>
                          <a:r>
                            <a:rPr lang="en-US" sz="1600" dirty="0"/>
                            <a:t>Distance to link </a:t>
                          </a:r>
                          <a14:m>
                            <m:oMath xmlns:m="http://schemas.openxmlformats.org/officeDocument/2006/math">
                              <m:acc>
                                <m:accPr>
                                  <m:chr m:val="⃑"/>
                                  <m:ctrlPr>
                                    <a:rPr lang="en-US" sz="1600" i="1" dirty="0">
                                      <a:latin typeface="Cambria Math" panose="02040503050406030204" pitchFamily="18" charset="0"/>
                                    </a:rPr>
                                  </m:ctrlPr>
                                </m:acc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𝑙</m:t>
                                      </m:r>
                                    </m:e>
                                    <m:sub>
                                      <m:r>
                                        <a:rPr lang="en-US" sz="1600" i="1" dirty="0">
                                          <a:latin typeface="Cambria Math" panose="02040503050406030204" pitchFamily="18" charset="0"/>
                                        </a:rPr>
                                        <m:t>𝑗</m:t>
                                      </m:r>
                                    </m:sub>
                                  </m:sSub>
                                </m:e>
                              </m:acc>
                            </m:oMath>
                          </a14:m>
                          <a:endParaRPr lang="en-US" sz="1600" dirty="0"/>
                        </a:p>
                      </a:txBody>
                      <a:tcPr/>
                    </a:tc>
                    <a:extLst>
                      <a:ext uri="{0D108BD9-81ED-4DB2-BD59-A6C34878D82A}">
                        <a16:rowId xmlns:a16="http://schemas.microsoft.com/office/drawing/2014/main" val="1032085047"/>
                      </a:ext>
                    </a:extLst>
                  </a:tr>
                  <a:tr h="370840">
                    <a:tc>
                      <a:txBody>
                        <a:bodyPr/>
                        <a:lstStyle/>
                        <a:p>
                          <a:pPr algn="l"/>
                          <a14:m>
                            <m:oMathPara xmlns:m="http://schemas.openxmlformats.org/officeDocument/2006/math">
                              <m:oMathParaPr>
                                <m:jc m:val="left"/>
                              </m:oMathParaPr>
                              <m:oMath xmlns:m="http://schemas.openxmlformats.org/officeDocument/2006/math">
                                <m:r>
                                  <a:rPr lang="en-US" sz="1600" i="1" dirty="0" smtClean="0">
                                    <a:solidFill>
                                      <a:srgbClr val="FF0000"/>
                                    </a:solidFill>
                                    <a:latin typeface="Cambria Math" panose="02040503050406030204" pitchFamily="18" charset="0"/>
                                    <a:ea typeface="Cambria Math" panose="02040503050406030204" pitchFamily="18" charset="0"/>
                                  </a:rPr>
                                  <m:t>𝛼</m:t>
                                </m:r>
                              </m:oMath>
                            </m:oMathPara>
                          </a14:m>
                          <a:endParaRPr lang="en-JP" sz="1600" dirty="0"/>
                        </a:p>
                      </a:txBody>
                      <a:tcPr/>
                    </a:tc>
                    <a:tc>
                      <a:txBody>
                        <a:bodyPr/>
                        <a:lstStyle/>
                        <a:p>
                          <a:r>
                            <a:rPr lang="en-US" sz="1600" dirty="0"/>
                            <a:t>E</a:t>
                          </a:r>
                          <a:r>
                            <a:rPr lang="en-JP" sz="1600" dirty="0"/>
                            <a:t>xpected coefficient for the velocity</a:t>
                          </a:r>
                        </a:p>
                      </a:txBody>
                      <a:tcPr/>
                    </a:tc>
                    <a:extLst>
                      <a:ext uri="{0D108BD9-81ED-4DB2-BD59-A6C34878D82A}">
                        <a16:rowId xmlns:a16="http://schemas.microsoft.com/office/drawing/2014/main" val="3228770866"/>
                      </a:ext>
                    </a:extLst>
                  </a:tr>
                  <a:tr h="370840">
                    <a:tc>
                      <a:txBody>
                        <a:bodyPr/>
                        <a:lstStyle/>
                        <a:p>
                          <a:pPr algn="l"/>
                          <a14:m>
                            <m:oMathPara xmlns:m="http://schemas.openxmlformats.org/officeDocument/2006/math">
                              <m:oMathParaPr>
                                <m:jc m:val="left"/>
                              </m:oMathParaPr>
                              <m:oMath xmlns:m="http://schemas.openxmlformats.org/officeDocument/2006/math">
                                <m:r>
                                  <a:rPr lang="en-US" sz="1600" b="0" i="1" smtClean="0">
                                    <a:solidFill>
                                      <a:srgbClr val="FF0000"/>
                                    </a:solidFill>
                                    <a:latin typeface="Cambria Math" panose="02040503050406030204" pitchFamily="18" charset="0"/>
                                    <a:ea typeface="Cambria Math" panose="02040503050406030204" pitchFamily="18" charset="0"/>
                                  </a:rPr>
                                  <m:t>𝜏</m:t>
                                </m:r>
                              </m:oMath>
                            </m:oMathPara>
                          </a14:m>
                          <a:endParaRPr lang="en-JP" sz="1600" dirty="0"/>
                        </a:p>
                      </a:txBody>
                      <a:tcPr/>
                    </a:tc>
                    <a:tc>
                      <a:txBody>
                        <a:bodyPr/>
                        <a:lstStyle/>
                        <a:p>
                          <a:r>
                            <a:rPr lang="en-JP" sz="1600" dirty="0"/>
                            <a:t>Expected time cost for pedestrian to pass exit</a:t>
                          </a:r>
                        </a:p>
                      </a:txBody>
                      <a:tcPr/>
                    </a:tc>
                    <a:extLst>
                      <a:ext uri="{0D108BD9-81ED-4DB2-BD59-A6C34878D82A}">
                        <a16:rowId xmlns:a16="http://schemas.microsoft.com/office/drawing/2014/main" val="2695213481"/>
                      </a:ext>
                    </a:extLst>
                  </a:tr>
                </a:tbl>
              </a:graphicData>
            </a:graphic>
          </p:graphicFrame>
        </mc:Choice>
        <mc:Fallback xmlns="">
          <p:graphicFrame>
            <p:nvGraphicFramePr>
              <p:cNvPr id="6" name="Table 7">
                <a:extLst>
                  <a:ext uri="{FF2B5EF4-FFF2-40B4-BE49-F238E27FC236}">
                    <a16:creationId xmlns:a16="http://schemas.microsoft.com/office/drawing/2014/main" id="{F7BB4422-3552-4C4C-A14C-C72AEE4E3BFF}"/>
                  </a:ext>
                </a:extLst>
              </p:cNvPr>
              <p:cNvGraphicFramePr>
                <a:graphicFrameLocks noGrp="1"/>
              </p:cNvGraphicFramePr>
              <p:nvPr>
                <p:extLst>
                  <p:ext uri="{D42A27DB-BD31-4B8C-83A1-F6EECF244321}">
                    <p14:modId xmlns:p14="http://schemas.microsoft.com/office/powerpoint/2010/main" val="2396674317"/>
                  </p:ext>
                </p:extLst>
              </p:nvPr>
            </p:nvGraphicFramePr>
            <p:xfrm>
              <a:off x="3709016" y="4425023"/>
              <a:ext cx="4963143" cy="2123758"/>
            </p:xfrm>
            <a:graphic>
              <a:graphicData uri="http://schemas.openxmlformats.org/drawingml/2006/table">
                <a:tbl>
                  <a:tblPr firstRow="1" bandRow="1">
                    <a:tableStyleId>{2D5ABB26-0587-4C30-8999-92F81FD0307C}</a:tableStyleId>
                  </a:tblPr>
                  <a:tblGrid>
                    <a:gridCol w="731056">
                      <a:extLst>
                        <a:ext uri="{9D8B030D-6E8A-4147-A177-3AD203B41FA5}">
                          <a16:colId xmlns:a16="http://schemas.microsoft.com/office/drawing/2014/main" val="2450523620"/>
                        </a:ext>
                      </a:extLst>
                    </a:gridCol>
                    <a:gridCol w="4232087">
                      <a:extLst>
                        <a:ext uri="{9D8B030D-6E8A-4147-A177-3AD203B41FA5}">
                          <a16:colId xmlns:a16="http://schemas.microsoft.com/office/drawing/2014/main" val="2359999073"/>
                        </a:ext>
                      </a:extLst>
                    </a:gridCol>
                  </a:tblGrid>
                  <a:tr h="370840">
                    <a:tc>
                      <a:txBody>
                        <a:bodyPr/>
                        <a:lstStyle/>
                        <a:p>
                          <a:endParaRPr lang="en-JP"/>
                        </a:p>
                      </a:txBody>
                      <a:tcPr>
                        <a:blipFill>
                          <a:blip r:embed="rId9"/>
                          <a:stretch>
                            <a:fillRect l="-1724" t="-3448" r="-575862" b="-48965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Distance from the former pedestrian to exit</a:t>
                          </a:r>
                        </a:p>
                      </a:txBody>
                      <a:tcPr/>
                    </a:tc>
                    <a:extLst>
                      <a:ext uri="{0D108BD9-81ED-4DB2-BD59-A6C34878D82A}">
                        <a16:rowId xmlns:a16="http://schemas.microsoft.com/office/drawing/2014/main" val="2689859288"/>
                      </a:ext>
                    </a:extLst>
                  </a:tr>
                  <a:tr h="370840">
                    <a:tc>
                      <a:txBody>
                        <a:bodyPr/>
                        <a:lstStyle/>
                        <a:p>
                          <a:endParaRPr lang="en-JP"/>
                        </a:p>
                      </a:txBody>
                      <a:tcPr>
                        <a:blipFill>
                          <a:blip r:embed="rId9"/>
                          <a:stretch>
                            <a:fillRect l="-1724" t="-100000" r="-575862" b="-37333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number of visible pedestrians</a:t>
                          </a:r>
                        </a:p>
                      </a:txBody>
                      <a:tcPr/>
                    </a:tc>
                    <a:extLst>
                      <a:ext uri="{0D108BD9-81ED-4DB2-BD59-A6C34878D82A}">
                        <a16:rowId xmlns:a16="http://schemas.microsoft.com/office/drawing/2014/main" val="4285139032"/>
                      </a:ext>
                    </a:extLst>
                  </a:tr>
                  <a:tr h="640398">
                    <a:tc>
                      <a:txBody>
                        <a:bodyPr/>
                        <a:lstStyle/>
                        <a:p>
                          <a:endParaRPr lang="en-JP"/>
                        </a:p>
                      </a:txBody>
                      <a:tcPr>
                        <a:blipFill>
                          <a:blip r:embed="rId9"/>
                          <a:stretch>
                            <a:fillRect l="-1724" t="-120000" r="-575862" b="-124000"/>
                          </a:stretch>
                        </a:blipFill>
                      </a:tcPr>
                    </a:tc>
                    <a:tc>
                      <a:txBody>
                        <a:bodyPr/>
                        <a:lstStyle/>
                        <a:p>
                          <a:endParaRPr lang="en-JP"/>
                        </a:p>
                      </a:txBody>
                      <a:tcPr>
                        <a:blipFill>
                          <a:blip r:embed="rId9"/>
                          <a:stretch>
                            <a:fillRect l="-17718" t="-120000" r="-300" b="-124000"/>
                          </a:stretch>
                        </a:blipFill>
                      </a:tcPr>
                    </a:tc>
                    <a:extLst>
                      <a:ext uri="{0D108BD9-81ED-4DB2-BD59-A6C34878D82A}">
                        <a16:rowId xmlns:a16="http://schemas.microsoft.com/office/drawing/2014/main" val="1032085047"/>
                      </a:ext>
                    </a:extLst>
                  </a:tr>
                  <a:tr h="370840">
                    <a:tc>
                      <a:txBody>
                        <a:bodyPr/>
                        <a:lstStyle/>
                        <a:p>
                          <a:endParaRPr lang="en-JP"/>
                        </a:p>
                      </a:txBody>
                      <a:tcPr>
                        <a:blipFill>
                          <a:blip r:embed="rId9"/>
                          <a:stretch>
                            <a:fillRect l="-1724" t="-366667" r="-575862" b="-106667"/>
                          </a:stretch>
                        </a:blipFill>
                      </a:tcPr>
                    </a:tc>
                    <a:tc>
                      <a:txBody>
                        <a:bodyPr/>
                        <a:lstStyle/>
                        <a:p>
                          <a:r>
                            <a:rPr lang="en-US" sz="1600" dirty="0"/>
                            <a:t>E</a:t>
                          </a:r>
                          <a:r>
                            <a:rPr lang="en-JP" sz="1600" dirty="0"/>
                            <a:t>xpected coefficient for the velocity</a:t>
                          </a:r>
                        </a:p>
                      </a:txBody>
                      <a:tcPr/>
                    </a:tc>
                    <a:extLst>
                      <a:ext uri="{0D108BD9-81ED-4DB2-BD59-A6C34878D82A}">
                        <a16:rowId xmlns:a16="http://schemas.microsoft.com/office/drawing/2014/main" val="3228770866"/>
                      </a:ext>
                    </a:extLst>
                  </a:tr>
                  <a:tr h="370840">
                    <a:tc>
                      <a:txBody>
                        <a:bodyPr/>
                        <a:lstStyle/>
                        <a:p>
                          <a:endParaRPr lang="en-JP"/>
                        </a:p>
                      </a:txBody>
                      <a:tcPr>
                        <a:blipFill>
                          <a:blip r:embed="rId9"/>
                          <a:stretch>
                            <a:fillRect l="-1724" t="-482759" r="-575862" b="-10345"/>
                          </a:stretch>
                        </a:blipFill>
                      </a:tcPr>
                    </a:tc>
                    <a:tc>
                      <a:txBody>
                        <a:bodyPr/>
                        <a:lstStyle/>
                        <a:p>
                          <a:r>
                            <a:rPr lang="en-JP" sz="1600" dirty="0"/>
                            <a:t>Expected time cost for pedestrian to pass exit</a:t>
                          </a:r>
                        </a:p>
                      </a:txBody>
                      <a:tcPr/>
                    </a:tc>
                    <a:extLst>
                      <a:ext uri="{0D108BD9-81ED-4DB2-BD59-A6C34878D82A}">
                        <a16:rowId xmlns:a16="http://schemas.microsoft.com/office/drawing/2014/main" val="2695213481"/>
                      </a:ext>
                    </a:extLst>
                  </a:tr>
                </a:tbl>
              </a:graphicData>
            </a:graphic>
          </p:graphicFrame>
        </mc:Fallback>
      </mc:AlternateContent>
    </p:spTree>
    <p:extLst>
      <p:ext uri="{BB962C8B-B14F-4D97-AF65-F5344CB8AC3E}">
        <p14:creationId xmlns:p14="http://schemas.microsoft.com/office/powerpoint/2010/main" val="3581341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56</a:t>
            </a:fld>
            <a:endParaRPr lang="en-US"/>
          </a:p>
        </p:txBody>
      </p:sp>
      <p:sp>
        <p:nvSpPr>
          <p:cNvPr id="7" name="Rectangle 6">
            <a:extLst>
              <a:ext uri="{FF2B5EF4-FFF2-40B4-BE49-F238E27FC236}">
                <a16:creationId xmlns:a16="http://schemas.microsoft.com/office/drawing/2014/main" id="{822B37BC-99BB-714F-9633-626FA029C554}"/>
              </a:ext>
            </a:extLst>
          </p:cNvPr>
          <p:cNvSpPr/>
          <p:nvPr/>
        </p:nvSpPr>
        <p:spPr>
          <a:xfrm>
            <a:off x="193040" y="1505466"/>
            <a:ext cx="3429144" cy="369332"/>
          </a:xfrm>
          <a:prstGeom prst="rect">
            <a:avLst/>
          </a:prstGeom>
        </p:spPr>
        <p:txBody>
          <a:bodyPr wrap="none">
            <a:spAutoFit/>
          </a:bodyPr>
          <a:lstStyle/>
          <a:p>
            <a:r>
              <a:rPr lang="en-US" dirty="0">
                <a:latin typeface="Helvetica" pitchFamily="2" charset="0"/>
              </a:rPr>
              <a:t>Exit choice and evacuation time</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1FE28CE-A227-DE4A-B12A-3E48F4BFC052}"/>
                  </a:ext>
                </a:extLst>
              </p:cNvPr>
              <p:cNvSpPr/>
              <p:nvPr/>
            </p:nvSpPr>
            <p:spPr>
              <a:xfrm>
                <a:off x="5475767" y="1977740"/>
                <a:ext cx="3454872" cy="4278094"/>
              </a:xfrm>
              <a:prstGeom prst="rect">
                <a:avLst/>
              </a:prstGeom>
            </p:spPr>
            <p:txBody>
              <a:bodyPr wrap="square">
                <a:spAutoFit/>
              </a:bodyPr>
              <a:lstStyle/>
              <a:p>
                <a:pPr marL="285750" indent="-285750" algn="just">
                  <a:buFont typeface="Wingdings" pitchFamily="2" charset="2"/>
                  <a:buChar char="Ø"/>
                </a:pPr>
                <a:r>
                  <a:rPr lang="en-US" sz="1600" dirty="0"/>
                  <a:t>Radical and conservative </a:t>
                </a:r>
                <a:r>
                  <a:rPr lang="en-US" altLang="zh-CN" sz="1600" dirty="0"/>
                  <a:t>attitude in decision preference</a:t>
                </a:r>
                <a:endParaRPr lang="en-JP" sz="1600" dirty="0"/>
              </a:p>
              <a:p>
                <a:pPr marL="742950" lvl="1" indent="-285750" algn="just">
                  <a:buFont typeface="Wingdings" pitchFamily="2" charset="2"/>
                  <a:buChar char="§"/>
                </a:pPr>
                <a:r>
                  <a:rPr lang="en-US" sz="1600" dirty="0"/>
                  <a:t>Expected flow velocity in invisible area from the perspective of agent (</a:t>
                </a:r>
                <a14:m>
                  <m:oMath xmlns:m="http://schemas.openxmlformats.org/officeDocument/2006/math">
                    <m:r>
                      <a:rPr lang="en-US" sz="1600" i="1">
                        <a:latin typeface="Cambria Math" panose="02040503050406030204" pitchFamily="18" charset="0"/>
                        <a:ea typeface="Cambria Math" panose="02040503050406030204" pitchFamily="18" charset="0"/>
                      </a:rPr>
                      <m:t>𝛼</m:t>
                    </m:r>
                  </m:oMath>
                </a14:m>
                <a:r>
                  <a:rPr lang="en-US" sz="1600" dirty="0"/>
                  <a:t>)</a:t>
                </a:r>
              </a:p>
              <a:p>
                <a:pPr marL="742950" lvl="1" indent="-285750" algn="just">
                  <a:buFont typeface="Wingdings" pitchFamily="2" charset="2"/>
                  <a:buChar char="§"/>
                </a:pPr>
                <a:r>
                  <a:rPr lang="en-US" sz="1600" dirty="0"/>
                  <a:t>Time cost for one agent to pass exit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r>
                  <a:rPr lang="en-US" sz="1600" dirty="0"/>
                  <a:t>)</a:t>
                </a:r>
              </a:p>
              <a:p>
                <a:pPr marL="742950" lvl="1" indent="-285750" algn="just">
                  <a:buFont typeface="Wingdings" pitchFamily="2" charset="2"/>
                  <a:buChar char="§"/>
                </a:pPr>
                <a:r>
                  <a:rPr lang="en-US" sz="1600" dirty="0"/>
                  <a:t>Higher 𝛼 means the agents hold positive attitude towards the congestion level in invisible area.</a:t>
                </a:r>
              </a:p>
              <a:p>
                <a:pPr marL="742950" lvl="1" indent="-285750" algn="just">
                  <a:buFont typeface="Wingdings" pitchFamily="2" charset="2"/>
                  <a:buChar char="§"/>
                </a:pPr>
                <a:r>
                  <a:rPr lang="en-US" sz="1600" dirty="0"/>
                  <a:t>Higher 𝛼 results in the decrease number of agents selecting exit 1and 2.</a:t>
                </a:r>
              </a:p>
              <a:p>
                <a:pPr marL="742950" lvl="1" indent="-285750" algn="just">
                  <a:buFont typeface="Wingdings" pitchFamily="2" charset="2"/>
                  <a:buChar char="§"/>
                </a:pPr>
                <a:r>
                  <a:rPr lang="en-US" sz="1600" dirty="0"/>
                  <a:t>Higher </a:t>
                </a:r>
                <a14:m>
                  <m:oMath xmlns:m="http://schemas.openxmlformats.org/officeDocument/2006/math">
                    <m:r>
                      <a:rPr lang="en-US" sz="1600" i="1">
                        <a:latin typeface="Cambria Math" panose="02040503050406030204" pitchFamily="18" charset="0"/>
                        <a:ea typeface="Cambria Math" panose="02040503050406030204" pitchFamily="18" charset="0"/>
                      </a:rPr>
                      <m:t>𝜏</m:t>
                    </m:r>
                  </m:oMath>
                </a14:m>
                <a:r>
                  <a:rPr lang="en-US" sz="1600" dirty="0"/>
                  <a:t> stimulate the </a:t>
                </a:r>
                <a:r>
                  <a:rPr lang="en-US" altLang="zh-CN" sz="1600" dirty="0"/>
                  <a:t>pedestrians to be more evenly distributed to each exit</a:t>
                </a:r>
              </a:p>
            </p:txBody>
          </p:sp>
        </mc:Choice>
        <mc:Fallback xmlns="">
          <p:sp>
            <p:nvSpPr>
              <p:cNvPr id="9" name="Rectangle 8">
                <a:extLst>
                  <a:ext uri="{FF2B5EF4-FFF2-40B4-BE49-F238E27FC236}">
                    <a16:creationId xmlns:a16="http://schemas.microsoft.com/office/drawing/2014/main" id="{B1FE28CE-A227-DE4A-B12A-3E48F4BFC052}"/>
                  </a:ext>
                </a:extLst>
              </p:cNvPr>
              <p:cNvSpPr>
                <a:spLocks noRot="1" noChangeAspect="1" noMove="1" noResize="1" noEditPoints="1" noAdjustHandles="1" noChangeArrowheads="1" noChangeShapeType="1" noTextEdit="1"/>
              </p:cNvSpPr>
              <p:nvPr/>
            </p:nvSpPr>
            <p:spPr>
              <a:xfrm>
                <a:off x="5475767" y="1977740"/>
                <a:ext cx="3454872" cy="4278094"/>
              </a:xfrm>
              <a:prstGeom prst="rect">
                <a:avLst/>
              </a:prstGeom>
              <a:blipFill>
                <a:blip r:embed="rId2"/>
                <a:stretch>
                  <a:fillRect l="-733" t="-296" r="-733" b="-592"/>
                </a:stretch>
              </a:blipFill>
            </p:spPr>
            <p:txBody>
              <a:bodyPr/>
              <a:lstStyle/>
              <a:p>
                <a:r>
                  <a:rPr lang="en-JP">
                    <a:noFill/>
                  </a:rPr>
                  <a:t> </a:t>
                </a:r>
              </a:p>
            </p:txBody>
          </p:sp>
        </mc:Fallback>
      </mc:AlternateContent>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720" y="2054701"/>
            <a:ext cx="5555396" cy="3580555"/>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385018" y="5553338"/>
                <a:ext cx="5090749" cy="523220"/>
              </a:xfrm>
              <a:prstGeom prst="rect">
                <a:avLst/>
              </a:prstGeom>
            </p:spPr>
            <p:txBody>
              <a:bodyPr wrap="square">
                <a:spAutoFit/>
              </a:bodyPr>
              <a:lstStyle/>
              <a:p>
                <a:r>
                  <a:rPr lang="en-US" sz="1400" dirty="0"/>
                  <a:t>Relation of the number of pedestrians selecting exit in visible area (exit 1 and 2) to parameter </a:t>
                </a:r>
                <a14:m>
                  <m:oMath xmlns:m="http://schemas.openxmlformats.org/officeDocument/2006/math">
                    <m:r>
                      <a:rPr lang="en-US" sz="1400" i="1" smtClean="0">
                        <a:latin typeface="Cambria Math" panose="02040503050406030204" pitchFamily="18" charset="0"/>
                        <a:ea typeface="Cambria Math" panose="02040503050406030204" pitchFamily="18" charset="0"/>
                      </a:rPr>
                      <m:t>𝛼</m:t>
                    </m:r>
                  </m:oMath>
                </a14:m>
                <a:r>
                  <a:rPr lang="en-US" sz="1400" dirty="0"/>
                  <a:t> and </a:t>
                </a:r>
                <a14:m>
                  <m:oMath xmlns:m="http://schemas.openxmlformats.org/officeDocument/2006/math">
                    <m:r>
                      <a:rPr lang="en-US" sz="1400" i="1" smtClean="0">
                        <a:latin typeface="Cambria Math" panose="02040503050406030204" pitchFamily="18" charset="0"/>
                        <a:ea typeface="Cambria Math" panose="02040503050406030204" pitchFamily="18" charset="0"/>
                      </a:rPr>
                      <m:t>𝜏</m:t>
                    </m:r>
                  </m:oMath>
                </a14:m>
                <a:endParaRPr lang="en-US" sz="1400" dirty="0"/>
              </a:p>
            </p:txBody>
          </p:sp>
        </mc:Choice>
        <mc:Fallback xmlns="">
          <p:sp>
            <p:nvSpPr>
              <p:cNvPr id="11" name="Rectangle 10"/>
              <p:cNvSpPr>
                <a:spLocks noRot="1" noChangeAspect="1" noMove="1" noResize="1" noEditPoints="1" noAdjustHandles="1" noChangeArrowheads="1" noChangeShapeType="1" noTextEdit="1"/>
              </p:cNvSpPr>
              <p:nvPr/>
            </p:nvSpPr>
            <p:spPr>
              <a:xfrm>
                <a:off x="385018" y="5553338"/>
                <a:ext cx="5090749" cy="523220"/>
              </a:xfrm>
              <a:prstGeom prst="rect">
                <a:avLst/>
              </a:prstGeom>
              <a:blipFill>
                <a:blip r:embed="rId4"/>
                <a:stretch>
                  <a:fillRect l="-498" t="-2381" b="-11905"/>
                </a:stretch>
              </a:blipFill>
            </p:spPr>
            <p:txBody>
              <a:bodyPr/>
              <a:lstStyle/>
              <a:p>
                <a:r>
                  <a:rPr lang="en-JP">
                    <a:noFill/>
                  </a:rPr>
                  <a:t> </a:t>
                </a:r>
              </a:p>
            </p:txBody>
          </p:sp>
        </mc:Fallback>
      </mc:AlternateContent>
    </p:spTree>
    <p:extLst>
      <p:ext uri="{BB962C8B-B14F-4D97-AF65-F5344CB8AC3E}">
        <p14:creationId xmlns:p14="http://schemas.microsoft.com/office/powerpoint/2010/main" val="3662210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pic>
        <p:nvPicPr>
          <p:cNvPr id="6" name="Content Placeholder 5">
            <a:extLst>
              <a:ext uri="{FF2B5EF4-FFF2-40B4-BE49-F238E27FC236}">
                <a16:creationId xmlns:a16="http://schemas.microsoft.com/office/drawing/2014/main" id="{2BCF4912-ACC4-6140-85BB-77868E53EF2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52399" y="1697147"/>
            <a:ext cx="1444612" cy="2160000"/>
          </a:xfrm>
        </p:spPr>
      </p:pic>
      <p:sp>
        <p:nvSpPr>
          <p:cNvPr id="5" name="Slide Number Placeholder 4"/>
          <p:cNvSpPr>
            <a:spLocks noGrp="1"/>
          </p:cNvSpPr>
          <p:nvPr>
            <p:ph type="sldNum" sz="quarter" idx="12"/>
          </p:nvPr>
        </p:nvSpPr>
        <p:spPr/>
        <p:txBody>
          <a:bodyPr/>
          <a:lstStyle/>
          <a:p>
            <a:fld id="{94031A2B-61D4-418F-8DA4-0AE2E050AA01}" type="slidenum">
              <a:rPr lang="en-US" smtClean="0"/>
              <a:t>57</a:t>
            </a:fld>
            <a:endParaRPr lang="en-US"/>
          </a:p>
        </p:txBody>
      </p:sp>
      <p:pic>
        <p:nvPicPr>
          <p:cNvPr id="8" name="Picture 7">
            <a:extLst>
              <a:ext uri="{FF2B5EF4-FFF2-40B4-BE49-F238E27FC236}">
                <a16:creationId xmlns:a16="http://schemas.microsoft.com/office/drawing/2014/main" id="{46EB53A4-8C59-9A4E-AD78-E310E4AFF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0051" y="1680971"/>
            <a:ext cx="1444615" cy="2160000"/>
          </a:xfrm>
          <a:prstGeom prst="rect">
            <a:avLst/>
          </a:prstGeom>
        </p:spPr>
      </p:pic>
      <p:pic>
        <p:nvPicPr>
          <p:cNvPr id="10" name="Picture 9">
            <a:extLst>
              <a:ext uri="{FF2B5EF4-FFF2-40B4-BE49-F238E27FC236}">
                <a16:creationId xmlns:a16="http://schemas.microsoft.com/office/drawing/2014/main" id="{275E0D9B-3473-BA4F-96D3-3BB9FA8E5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7706" y="1697147"/>
            <a:ext cx="1444615" cy="2160000"/>
          </a:xfrm>
          <a:prstGeom prst="rect">
            <a:avLst/>
          </a:prstGeom>
        </p:spPr>
      </p:pic>
      <p:pic>
        <p:nvPicPr>
          <p:cNvPr id="12" name="Content Placeholder 5">
            <a:extLst>
              <a:ext uri="{FF2B5EF4-FFF2-40B4-BE49-F238E27FC236}">
                <a16:creationId xmlns:a16="http://schemas.microsoft.com/office/drawing/2014/main" id="{DBCF8CD3-C185-8C44-BF5F-D4F73A1AC99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500730" y="3705019"/>
            <a:ext cx="1444612" cy="2159994"/>
          </a:xfrm>
          <a:prstGeom prst="rect">
            <a:avLst/>
          </a:prstGeom>
        </p:spPr>
      </p:pic>
      <p:pic>
        <p:nvPicPr>
          <p:cNvPr id="13" name="Picture 12">
            <a:extLst>
              <a:ext uri="{FF2B5EF4-FFF2-40B4-BE49-F238E27FC236}">
                <a16:creationId xmlns:a16="http://schemas.microsoft.com/office/drawing/2014/main" id="{C3412C7F-0CB1-B94B-AE76-A723AE1537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90051" y="3705019"/>
            <a:ext cx="1444615" cy="2159999"/>
          </a:xfrm>
          <a:prstGeom prst="rect">
            <a:avLst/>
          </a:prstGeom>
        </p:spPr>
      </p:pic>
      <p:pic>
        <p:nvPicPr>
          <p:cNvPr id="14" name="Picture 13">
            <a:extLst>
              <a:ext uri="{FF2B5EF4-FFF2-40B4-BE49-F238E27FC236}">
                <a16:creationId xmlns:a16="http://schemas.microsoft.com/office/drawing/2014/main" id="{B56653E1-D024-EA4E-BD54-F6EB3640B69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727706" y="3721195"/>
            <a:ext cx="1444615" cy="2159999"/>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1FE28CE-A227-DE4A-B12A-3E48F4BFC052}"/>
                  </a:ext>
                </a:extLst>
              </p:cNvPr>
              <p:cNvSpPr/>
              <p:nvPr/>
            </p:nvSpPr>
            <p:spPr>
              <a:xfrm>
                <a:off x="193039" y="1697147"/>
                <a:ext cx="3312161" cy="4031873"/>
              </a:xfrm>
              <a:prstGeom prst="rect">
                <a:avLst/>
              </a:prstGeom>
            </p:spPr>
            <p:txBody>
              <a:bodyPr wrap="square">
                <a:spAutoFit/>
              </a:bodyPr>
              <a:lstStyle/>
              <a:p>
                <a:pPr marL="285750" indent="-285750" algn="just">
                  <a:buFont typeface="Wingdings" pitchFamily="2" charset="2"/>
                  <a:buChar char="Ø"/>
                </a:pPr>
                <a:r>
                  <a:rPr lang="en-US" sz="1600" dirty="0"/>
                  <a:t>Simulation for pedestrian hold limited visibility (</a:t>
                </a:r>
                <a14:m>
                  <m:oMath xmlns:m="http://schemas.openxmlformats.org/officeDocument/2006/math">
                    <m:r>
                      <a:rPr lang="en-US" sz="1600" i="1">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=0.3</m:t>
                    </m:r>
                  </m:oMath>
                </a14:m>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=0.8, 1.6</m:t>
                    </m:r>
                  </m:oMath>
                </a14:m>
                <a:r>
                  <a:rPr lang="en-US" sz="1600" dirty="0"/>
                  <a:t>)</a:t>
                </a:r>
              </a:p>
              <a:p>
                <a:pPr marL="742950" lvl="1" indent="-285750" algn="just">
                  <a:buFont typeface="Wingdings" panose="05000000000000000000" pitchFamily="2" charset="2"/>
                  <a:buChar char="§"/>
                </a:pPr>
                <a14:m>
                  <m:oMath xmlns:m="http://schemas.openxmlformats.org/officeDocument/2006/math">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=0.8</m:t>
                    </m:r>
                  </m:oMath>
                </a14:m>
                <a:r>
                  <a:rPr lang="en-US" altLang="zh-CN" sz="1600" dirty="0"/>
                  <a:t>: almost all pedestrian select exit in left side(visible)</a:t>
                </a:r>
              </a:p>
              <a:p>
                <a:pPr marL="742950" lvl="1" indent="-285750" algn="just">
                  <a:buFont typeface="Wingdings" panose="05000000000000000000" pitchFamily="2" charset="2"/>
                  <a:buChar char="§"/>
                </a:pPr>
                <a14:m>
                  <m:oMath xmlns:m="http://schemas.openxmlformats.org/officeDocument/2006/math">
                    <m:r>
                      <a:rPr lang="en-US" sz="1600" i="1">
                        <a:latin typeface="Cambria Math" panose="02040503050406030204" pitchFamily="18" charset="0"/>
                        <a:ea typeface="Cambria Math" panose="02040503050406030204" pitchFamily="18" charset="0"/>
                      </a:rPr>
                      <m:t>𝛼</m:t>
                    </m:r>
                    <m:r>
                      <a:rPr lang="en-US" sz="1600" i="1" smtClean="0">
                        <a:latin typeface="Cambria Math" panose="02040503050406030204" pitchFamily="18" charset="0"/>
                        <a:ea typeface="Cambria Math" panose="02040503050406030204" pitchFamily="18" charset="0"/>
                      </a:rPr>
                      <m:t>↑</m:t>
                    </m:r>
                  </m:oMath>
                </a14:m>
                <a:r>
                  <a:rPr lang="en-US" altLang="zh-CN" sz="1600" dirty="0"/>
                  <a:t>: Pedestrians have become more positive towards unknown areas, and the number of people choosing invisible exits has increased</a:t>
                </a:r>
              </a:p>
              <a:p>
                <a:pPr marL="742950" lvl="1" indent="-285750" algn="just">
                  <a:buFont typeface="Wingdings" panose="05000000000000000000" pitchFamily="2" charset="2"/>
                  <a:buChar char="§"/>
                </a:pPr>
                <a:r>
                  <a:rPr lang="en-US" altLang="zh-CN" sz="1600" dirty="0"/>
                  <a:t>Constantly adjusting these two key parameters can keep the model close to the scenario in the experiment</a:t>
                </a:r>
              </a:p>
            </p:txBody>
          </p:sp>
        </mc:Choice>
        <mc:Fallback xmlns="">
          <p:sp>
            <p:nvSpPr>
              <p:cNvPr id="11" name="Rectangle 10">
                <a:extLst>
                  <a:ext uri="{FF2B5EF4-FFF2-40B4-BE49-F238E27FC236}">
                    <a16:creationId xmlns:a16="http://schemas.microsoft.com/office/drawing/2014/main" id="{B1FE28CE-A227-DE4A-B12A-3E48F4BFC052}"/>
                  </a:ext>
                </a:extLst>
              </p:cNvPr>
              <p:cNvSpPr>
                <a:spLocks noRot="1" noChangeAspect="1" noMove="1" noResize="1" noEditPoints="1" noAdjustHandles="1" noChangeArrowheads="1" noChangeShapeType="1" noTextEdit="1"/>
              </p:cNvSpPr>
              <p:nvPr/>
            </p:nvSpPr>
            <p:spPr>
              <a:xfrm>
                <a:off x="193039" y="1697147"/>
                <a:ext cx="3312161" cy="4031873"/>
              </a:xfrm>
              <a:prstGeom prst="rect">
                <a:avLst/>
              </a:prstGeom>
              <a:blipFill>
                <a:blip r:embed="rId8"/>
                <a:stretch>
                  <a:fillRect l="-1149" t="-313" r="-1149" b="-940"/>
                </a:stretch>
              </a:blipFill>
            </p:spPr>
            <p:txBody>
              <a:bodyPr/>
              <a:lstStyle/>
              <a:p>
                <a:r>
                  <a:rPr lang="en-JP">
                    <a:noFill/>
                  </a:rPr>
                  <a:t> </a:t>
                </a:r>
              </a:p>
            </p:txBody>
          </p:sp>
        </mc:Fallback>
      </mc:AlternateContent>
      <p:sp>
        <p:nvSpPr>
          <p:cNvPr id="3" name="Rectangle 2"/>
          <p:cNvSpPr/>
          <p:nvPr/>
        </p:nvSpPr>
        <p:spPr>
          <a:xfrm>
            <a:off x="3512144" y="5883292"/>
            <a:ext cx="763351" cy="369332"/>
          </a:xfrm>
          <a:prstGeom prst="rect">
            <a:avLst/>
          </a:prstGeom>
        </p:spPr>
        <p:txBody>
          <a:bodyPr wrap="none">
            <a:spAutoFit/>
          </a:bodyPr>
          <a:lstStyle/>
          <a:p>
            <a:r>
              <a:rPr lang="en-US" dirty="0"/>
              <a:t>T=100</a:t>
            </a:r>
          </a:p>
        </p:txBody>
      </p:sp>
      <p:sp>
        <p:nvSpPr>
          <p:cNvPr id="21" name="Rectangle 20"/>
          <p:cNvSpPr/>
          <p:nvPr/>
        </p:nvSpPr>
        <p:spPr>
          <a:xfrm>
            <a:off x="5146299" y="5881192"/>
            <a:ext cx="763351" cy="369332"/>
          </a:xfrm>
          <a:prstGeom prst="rect">
            <a:avLst/>
          </a:prstGeom>
        </p:spPr>
        <p:txBody>
          <a:bodyPr wrap="none">
            <a:spAutoFit/>
          </a:bodyPr>
          <a:lstStyle/>
          <a:p>
            <a:r>
              <a:rPr lang="en-US" dirty="0"/>
              <a:t>T=300</a:t>
            </a:r>
          </a:p>
        </p:txBody>
      </p:sp>
      <p:sp>
        <p:nvSpPr>
          <p:cNvPr id="22" name="Rectangle 21"/>
          <p:cNvSpPr/>
          <p:nvPr/>
        </p:nvSpPr>
        <p:spPr>
          <a:xfrm>
            <a:off x="6890831" y="5884894"/>
            <a:ext cx="763351" cy="369332"/>
          </a:xfrm>
          <a:prstGeom prst="rect">
            <a:avLst/>
          </a:prstGeom>
        </p:spPr>
        <p:txBody>
          <a:bodyPr wrap="none">
            <a:spAutoFit/>
          </a:bodyPr>
          <a:lstStyle/>
          <a:p>
            <a:r>
              <a:rPr lang="en-US" dirty="0"/>
              <a:t>T=500</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B086D8E-242F-4843-80C5-21F269E7DA83}"/>
                  </a:ext>
                </a:extLst>
              </p:cNvPr>
              <p:cNvSpPr/>
              <p:nvPr/>
            </p:nvSpPr>
            <p:spPr>
              <a:xfrm>
                <a:off x="8029588" y="2592481"/>
                <a:ext cx="9883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=0.8</m:t>
                      </m:r>
                    </m:oMath>
                  </m:oMathPara>
                </a14:m>
                <a:endParaRPr lang="en-JP" dirty="0"/>
              </a:p>
            </p:txBody>
          </p:sp>
        </mc:Choice>
        <mc:Fallback xmlns="">
          <p:sp>
            <p:nvSpPr>
              <p:cNvPr id="4" name="Rectangle 3">
                <a:extLst>
                  <a:ext uri="{FF2B5EF4-FFF2-40B4-BE49-F238E27FC236}">
                    <a16:creationId xmlns:a16="http://schemas.microsoft.com/office/drawing/2014/main" id="{4B086D8E-242F-4843-80C5-21F269E7DA83}"/>
                  </a:ext>
                </a:extLst>
              </p:cNvPr>
              <p:cNvSpPr>
                <a:spLocks noRot="1" noChangeAspect="1" noMove="1" noResize="1" noEditPoints="1" noAdjustHandles="1" noChangeArrowheads="1" noChangeShapeType="1" noTextEdit="1"/>
              </p:cNvSpPr>
              <p:nvPr/>
            </p:nvSpPr>
            <p:spPr>
              <a:xfrm>
                <a:off x="8029588" y="2592481"/>
                <a:ext cx="988347" cy="369332"/>
              </a:xfrm>
              <a:prstGeom prst="rect">
                <a:avLst/>
              </a:prstGeom>
              <a:blipFill>
                <a:blip r:embed="rId9"/>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D7016FE-B31D-D04E-9D4A-0E481D88F413}"/>
                  </a:ext>
                </a:extLst>
              </p:cNvPr>
              <p:cNvSpPr/>
              <p:nvPr/>
            </p:nvSpPr>
            <p:spPr>
              <a:xfrm>
                <a:off x="7962614" y="4684504"/>
                <a:ext cx="9883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=1.6</m:t>
                      </m:r>
                    </m:oMath>
                  </m:oMathPara>
                </a14:m>
                <a:endParaRPr lang="en-JP" dirty="0"/>
              </a:p>
            </p:txBody>
          </p:sp>
        </mc:Choice>
        <mc:Fallback xmlns="">
          <p:sp>
            <p:nvSpPr>
              <p:cNvPr id="16" name="Rectangle 15">
                <a:extLst>
                  <a:ext uri="{FF2B5EF4-FFF2-40B4-BE49-F238E27FC236}">
                    <a16:creationId xmlns:a16="http://schemas.microsoft.com/office/drawing/2014/main" id="{DD7016FE-B31D-D04E-9D4A-0E481D88F413}"/>
                  </a:ext>
                </a:extLst>
              </p:cNvPr>
              <p:cNvSpPr>
                <a:spLocks noRot="1" noChangeAspect="1" noMove="1" noResize="1" noEditPoints="1" noAdjustHandles="1" noChangeArrowheads="1" noChangeShapeType="1" noTextEdit="1"/>
              </p:cNvSpPr>
              <p:nvPr/>
            </p:nvSpPr>
            <p:spPr>
              <a:xfrm>
                <a:off x="7962614" y="4684504"/>
                <a:ext cx="988347" cy="369332"/>
              </a:xfrm>
              <a:prstGeom prst="rect">
                <a:avLst/>
              </a:prstGeom>
              <a:blipFill>
                <a:blip r:embed="rId10"/>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2599806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58</a:t>
            </a:fld>
            <a:endParaRPr lang="en-US"/>
          </a:p>
        </p:txBody>
      </p:sp>
      <p:sp>
        <p:nvSpPr>
          <p:cNvPr id="7" name="Rectangle 6">
            <a:extLst>
              <a:ext uri="{FF2B5EF4-FFF2-40B4-BE49-F238E27FC236}">
                <a16:creationId xmlns:a16="http://schemas.microsoft.com/office/drawing/2014/main" id="{822B37BC-99BB-714F-9633-626FA029C554}"/>
              </a:ext>
            </a:extLst>
          </p:cNvPr>
          <p:cNvSpPr/>
          <p:nvPr/>
        </p:nvSpPr>
        <p:spPr>
          <a:xfrm>
            <a:off x="193040" y="1505466"/>
            <a:ext cx="3429144" cy="369332"/>
          </a:xfrm>
          <a:prstGeom prst="rect">
            <a:avLst/>
          </a:prstGeom>
        </p:spPr>
        <p:txBody>
          <a:bodyPr wrap="none">
            <a:spAutoFit/>
          </a:bodyPr>
          <a:lstStyle/>
          <a:p>
            <a:r>
              <a:rPr lang="en-US" dirty="0">
                <a:latin typeface="Helvetica" pitchFamily="2" charset="0"/>
              </a:rPr>
              <a:t>Exit choice and evacuation time</a:t>
            </a:r>
            <a:endParaRPr lang="en-US" dirty="0">
              <a:effectLst/>
              <a:latin typeface="Helvetica" pitchFamily="2" charset="0"/>
            </a:endParaRPr>
          </a:p>
        </p:txBody>
      </p:sp>
      <p:pic>
        <p:nvPicPr>
          <p:cNvPr id="11" name="Picture 10">
            <a:extLst>
              <a:ext uri="{FF2B5EF4-FFF2-40B4-BE49-F238E27FC236}">
                <a16:creationId xmlns:a16="http://schemas.microsoft.com/office/drawing/2014/main" id="{763051BA-C5FF-344D-A1C1-2693D81150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20641" y="1874798"/>
            <a:ext cx="3394709" cy="3394709"/>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543D19D-0ECE-7646-AEAD-4456C009105A}"/>
                  </a:ext>
                </a:extLst>
              </p:cNvPr>
              <p:cNvSpPr/>
              <p:nvPr/>
            </p:nvSpPr>
            <p:spPr>
              <a:xfrm>
                <a:off x="4140738" y="5192337"/>
                <a:ext cx="5003261" cy="738664"/>
              </a:xfrm>
              <a:prstGeom prst="rect">
                <a:avLst/>
              </a:prstGeom>
            </p:spPr>
            <p:txBody>
              <a:bodyPr wrap="square">
                <a:spAutoFit/>
              </a:bodyPr>
              <a:lstStyle/>
              <a:p>
                <a:r>
                  <a:rPr lang="en-US" sz="1400" dirty="0"/>
                  <a:t>Total evacuation time and pedestrian route choice summation under different parameter pairs (</a:t>
                </a:r>
                <a14:m>
                  <m:oMath xmlns:m="http://schemas.openxmlformats.org/officeDocument/2006/math">
                    <m:r>
                      <a:rPr lang="en-US" sz="1400" i="1" smtClean="0">
                        <a:latin typeface="Cambria Math" panose="02040503050406030204" pitchFamily="18" charset="0"/>
                        <a:ea typeface="Cambria Math" panose="02040503050406030204" pitchFamily="18" charset="0"/>
                      </a:rPr>
                      <m:t>𝛼</m:t>
                    </m:r>
                  </m:oMath>
                </a14:m>
                <a:r>
                  <a:rPr lang="en-US" sz="1400" dirty="0"/>
                  <a:t> and </a:t>
                </a:r>
                <a14:m>
                  <m:oMath xmlns:m="http://schemas.openxmlformats.org/officeDocument/2006/math">
                    <m:r>
                      <a:rPr lang="en-US" sz="1400" i="1" smtClean="0">
                        <a:latin typeface="Cambria Math" panose="02040503050406030204" pitchFamily="18" charset="0"/>
                        <a:ea typeface="Cambria Math" panose="02040503050406030204" pitchFamily="18" charset="0"/>
                      </a:rPr>
                      <m:t>𝜏</m:t>
                    </m:r>
                  </m:oMath>
                </a14:m>
                <a:r>
                  <a:rPr lang="en-US" sz="1400" dirty="0"/>
                  <a:t>) and comparison with result of experiment conducted by previous study [1,2]</a:t>
                </a:r>
              </a:p>
            </p:txBody>
          </p:sp>
        </mc:Choice>
        <mc:Fallback xmlns="">
          <p:sp>
            <p:nvSpPr>
              <p:cNvPr id="12" name="Rectangle 11">
                <a:extLst>
                  <a:ext uri="{FF2B5EF4-FFF2-40B4-BE49-F238E27FC236}">
                    <a16:creationId xmlns:a16="http://schemas.microsoft.com/office/drawing/2014/main" id="{5543D19D-0ECE-7646-AEAD-4456C009105A}"/>
                  </a:ext>
                </a:extLst>
              </p:cNvPr>
              <p:cNvSpPr>
                <a:spLocks noRot="1" noChangeAspect="1" noMove="1" noResize="1" noEditPoints="1" noAdjustHandles="1" noChangeArrowheads="1" noChangeShapeType="1" noTextEdit="1"/>
              </p:cNvSpPr>
              <p:nvPr/>
            </p:nvSpPr>
            <p:spPr>
              <a:xfrm>
                <a:off x="4140738" y="5192337"/>
                <a:ext cx="5003261" cy="738664"/>
              </a:xfrm>
              <a:prstGeom prst="rect">
                <a:avLst/>
              </a:prstGeom>
              <a:blipFill>
                <a:blip r:embed="rId4"/>
                <a:stretch>
                  <a:fillRect l="-365" t="-1653" b="-7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1FE28CE-A227-DE4A-B12A-3E48F4BFC052}"/>
                  </a:ext>
                </a:extLst>
              </p:cNvPr>
              <p:cNvSpPr/>
              <p:nvPr/>
            </p:nvSpPr>
            <p:spPr>
              <a:xfrm>
                <a:off x="299720" y="2054701"/>
                <a:ext cx="3841019" cy="3293209"/>
              </a:xfrm>
              <a:prstGeom prst="rect">
                <a:avLst/>
              </a:prstGeom>
            </p:spPr>
            <p:txBody>
              <a:bodyPr wrap="square">
                <a:spAutoFit/>
              </a:bodyPr>
              <a:lstStyle/>
              <a:p>
                <a:pPr marL="285750" indent="-285750" algn="just">
                  <a:buFont typeface="Wingdings" pitchFamily="2" charset="2"/>
                  <a:buChar char="Ø"/>
                </a:pPr>
                <a:r>
                  <a:rPr lang="en-US" sz="1600" dirty="0"/>
                  <a:t>Simulation for pedestrian hold limited visibility (</a:t>
                </a:r>
                <a14:m>
                  <m:oMath xmlns:m="http://schemas.openxmlformats.org/officeDocument/2006/math">
                    <m:r>
                      <a:rPr lang="en-US" sz="1600" i="1">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=0.3</m:t>
                    </m:r>
                  </m:oMath>
                </a14:m>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=0.8, 1.6</m:t>
                    </m:r>
                  </m:oMath>
                </a14:m>
                <a:r>
                  <a:rPr lang="en-US" sz="1600" dirty="0"/>
                  <a:t>)</a:t>
                </a:r>
              </a:p>
              <a:p>
                <a:pPr marL="742950" lvl="1" indent="-285750" algn="just">
                  <a:buFont typeface="Wingdings" panose="05000000000000000000" pitchFamily="2" charset="2"/>
                  <a:buChar char="§"/>
                </a:pPr>
                <a14:m>
                  <m:oMath xmlns:m="http://schemas.openxmlformats.org/officeDocument/2006/math">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=0.8</m:t>
                    </m:r>
                  </m:oMath>
                </a14:m>
                <a:r>
                  <a:rPr lang="en-US" altLang="zh-CN" sz="1600" dirty="0"/>
                  <a:t>: almost all pedestrian select exit in left side(visible)</a:t>
                </a:r>
              </a:p>
              <a:p>
                <a:pPr marL="742950" lvl="1" indent="-285750" algn="just">
                  <a:buFont typeface="Wingdings" panose="05000000000000000000" pitchFamily="2" charset="2"/>
                  <a:buChar char="§"/>
                </a:pPr>
                <a14:m>
                  <m:oMath xmlns:m="http://schemas.openxmlformats.org/officeDocument/2006/math">
                    <m:r>
                      <a:rPr lang="en-US" sz="1600" i="1">
                        <a:latin typeface="Cambria Math" panose="02040503050406030204" pitchFamily="18" charset="0"/>
                        <a:ea typeface="Cambria Math" panose="02040503050406030204" pitchFamily="18" charset="0"/>
                      </a:rPr>
                      <m:t>𝛼</m:t>
                    </m:r>
                    <m:r>
                      <a:rPr lang="en-US" sz="1600" i="1" smtClean="0">
                        <a:latin typeface="Cambria Math" panose="02040503050406030204" pitchFamily="18" charset="0"/>
                        <a:ea typeface="Cambria Math" panose="02040503050406030204" pitchFamily="18" charset="0"/>
                      </a:rPr>
                      <m:t>↑</m:t>
                    </m:r>
                  </m:oMath>
                </a14:m>
                <a:r>
                  <a:rPr lang="en-US" altLang="zh-CN" sz="1600" dirty="0"/>
                  <a:t>: Pedestrians have become more positive towards unknown areas, and the number of people choosing invisible exits has increased</a:t>
                </a:r>
              </a:p>
              <a:p>
                <a:pPr marL="742950" lvl="1" indent="-285750" algn="just">
                  <a:buFont typeface="Wingdings" panose="05000000000000000000" pitchFamily="2" charset="2"/>
                  <a:buChar char="§"/>
                </a:pPr>
                <a:r>
                  <a:rPr lang="en-US" altLang="zh-CN" sz="1600" dirty="0"/>
                  <a:t>Constantly adjusting these two key parameters can keep the model close to the scenario in the experiment</a:t>
                </a:r>
              </a:p>
            </p:txBody>
          </p:sp>
        </mc:Choice>
        <mc:Fallback xmlns="">
          <p:sp>
            <p:nvSpPr>
              <p:cNvPr id="9" name="Rectangle 8">
                <a:extLst>
                  <a:ext uri="{FF2B5EF4-FFF2-40B4-BE49-F238E27FC236}">
                    <a16:creationId xmlns:a16="http://schemas.microsoft.com/office/drawing/2014/main" id="{B1FE28CE-A227-DE4A-B12A-3E48F4BFC052}"/>
                  </a:ext>
                </a:extLst>
              </p:cNvPr>
              <p:cNvSpPr>
                <a:spLocks noRot="1" noChangeAspect="1" noMove="1" noResize="1" noEditPoints="1" noAdjustHandles="1" noChangeArrowheads="1" noChangeShapeType="1" noTextEdit="1"/>
              </p:cNvSpPr>
              <p:nvPr/>
            </p:nvSpPr>
            <p:spPr>
              <a:xfrm>
                <a:off x="299720" y="2054701"/>
                <a:ext cx="3841019" cy="3293209"/>
              </a:xfrm>
              <a:prstGeom prst="rect">
                <a:avLst/>
              </a:prstGeom>
              <a:blipFill>
                <a:blip r:embed="rId5"/>
                <a:stretch>
                  <a:fillRect l="-635" t="-556" r="-952" b="-1481"/>
                </a:stretch>
              </a:blipFill>
            </p:spPr>
            <p:txBody>
              <a:bodyPr/>
              <a:lstStyle/>
              <a:p>
                <a:r>
                  <a:rPr lang="en-US">
                    <a:noFill/>
                  </a:rPr>
                  <a:t> </a:t>
                </a:r>
              </a:p>
            </p:txBody>
          </p:sp>
        </mc:Fallback>
      </mc:AlternateContent>
      <p:sp>
        <p:nvSpPr>
          <p:cNvPr id="10" name="Rectangle 9"/>
          <p:cNvSpPr/>
          <p:nvPr/>
        </p:nvSpPr>
        <p:spPr>
          <a:xfrm>
            <a:off x="256540" y="5936093"/>
            <a:ext cx="8630920" cy="769441"/>
          </a:xfrm>
          <a:prstGeom prst="rect">
            <a:avLst/>
          </a:prstGeom>
        </p:spPr>
        <p:txBody>
          <a:bodyPr wrap="square">
            <a:spAutoFit/>
          </a:bodyPr>
          <a:lstStyle/>
          <a:p>
            <a:r>
              <a:rPr lang="en-US" sz="1100" dirty="0">
                <a:solidFill>
                  <a:srgbClr val="222222"/>
                </a:solidFill>
                <a:latin typeface="Times New Roman" panose="02020603050405020304" pitchFamily="18" charset="0"/>
                <a:cs typeface="Times New Roman" panose="02020603050405020304" pitchFamily="18" charset="0"/>
              </a:rPr>
              <a:t>[1] </a:t>
            </a:r>
            <a:r>
              <a:rPr lang="en-US" sz="1100" dirty="0" err="1">
                <a:solidFill>
                  <a:srgbClr val="222222"/>
                </a:solidFill>
                <a:latin typeface="Times New Roman" panose="02020603050405020304" pitchFamily="18" charset="0"/>
                <a:cs typeface="Times New Roman" panose="02020603050405020304" pitchFamily="18" charset="0"/>
              </a:rPr>
              <a:t>Haghani</a:t>
            </a:r>
            <a:r>
              <a:rPr lang="en-US" sz="1100" dirty="0">
                <a:solidFill>
                  <a:srgbClr val="222222"/>
                </a:solidFill>
                <a:latin typeface="Times New Roman" panose="02020603050405020304" pitchFamily="18" charset="0"/>
                <a:cs typeface="Times New Roman" panose="02020603050405020304" pitchFamily="18" charset="0"/>
              </a:rPr>
              <a:t>, M., &amp; </a:t>
            </a:r>
            <a:r>
              <a:rPr lang="en-US" sz="1100" dirty="0" err="1">
                <a:solidFill>
                  <a:srgbClr val="222222"/>
                </a:solidFill>
                <a:latin typeface="Times New Roman" panose="02020603050405020304" pitchFamily="18" charset="0"/>
                <a:cs typeface="Times New Roman" panose="02020603050405020304" pitchFamily="18" charset="0"/>
              </a:rPr>
              <a:t>Sarvi</a:t>
            </a:r>
            <a:r>
              <a:rPr lang="en-US" sz="1100" dirty="0">
                <a:solidFill>
                  <a:srgbClr val="222222"/>
                </a:solidFill>
                <a:latin typeface="Times New Roman" panose="02020603050405020304" pitchFamily="18" charset="0"/>
                <a:cs typeface="Times New Roman" panose="02020603050405020304" pitchFamily="18" charset="0"/>
              </a:rPr>
              <a:t>, M. (2017). Stated and revealed exit choices of pedestrian crowd evacuees. Transportation Research Part B: Methodological, 95, 238-259.</a:t>
            </a:r>
          </a:p>
          <a:p>
            <a:r>
              <a:rPr lang="en-US" sz="1100" dirty="0">
                <a:latin typeface="Times New Roman" panose="02020603050405020304" pitchFamily="18" charset="0"/>
                <a:cs typeface="Times New Roman" panose="02020603050405020304" pitchFamily="18" charset="0"/>
              </a:rPr>
              <a:t>[2] </a:t>
            </a:r>
            <a:r>
              <a:rPr lang="en-US" sz="1100" dirty="0" err="1">
                <a:latin typeface="Times New Roman" panose="02020603050405020304" pitchFamily="18" charset="0"/>
                <a:cs typeface="Times New Roman" panose="02020603050405020304" pitchFamily="18" charset="0"/>
              </a:rPr>
              <a:t>Haghani</a:t>
            </a:r>
            <a:r>
              <a:rPr lang="en-US" sz="1100" dirty="0">
                <a:latin typeface="Times New Roman" panose="02020603050405020304" pitchFamily="18" charset="0"/>
                <a:cs typeface="Times New Roman" panose="02020603050405020304" pitchFamily="18" charset="0"/>
              </a:rPr>
              <a:t>, M., &amp; </a:t>
            </a:r>
            <a:r>
              <a:rPr lang="en-US" sz="1100" dirty="0" err="1">
                <a:latin typeface="Times New Roman" panose="02020603050405020304" pitchFamily="18" charset="0"/>
                <a:cs typeface="Times New Roman" panose="02020603050405020304" pitchFamily="18" charset="0"/>
              </a:rPr>
              <a:t>Sarvi</a:t>
            </a:r>
            <a:r>
              <a:rPr lang="en-US" sz="1100" dirty="0">
                <a:latin typeface="Times New Roman" panose="02020603050405020304" pitchFamily="18" charset="0"/>
                <a:cs typeface="Times New Roman" panose="02020603050405020304" pitchFamily="18" charset="0"/>
              </a:rPr>
              <a:t>, M. (2018). Hypothetical bias and decision-rule effect in modelling discrete directional choices. Transportation Research Part A: Policy and Practice, 116, 361-388.</a:t>
            </a:r>
          </a:p>
        </p:txBody>
      </p:sp>
    </p:spTree>
    <p:extLst>
      <p:ext uri="{BB962C8B-B14F-4D97-AF65-F5344CB8AC3E}">
        <p14:creationId xmlns:p14="http://schemas.microsoft.com/office/powerpoint/2010/main" val="2695849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4 Pedestrian flow navigated by anthropomorphic regulation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59</a:t>
            </a:fld>
            <a:endParaRPr lang="en-US"/>
          </a:p>
        </p:txBody>
      </p:sp>
      <p:sp>
        <p:nvSpPr>
          <p:cNvPr id="7" name="Rectangle 6">
            <a:extLst>
              <a:ext uri="{FF2B5EF4-FFF2-40B4-BE49-F238E27FC236}">
                <a16:creationId xmlns:a16="http://schemas.microsoft.com/office/drawing/2014/main" id="{822B37BC-99BB-714F-9633-626FA029C554}"/>
              </a:ext>
            </a:extLst>
          </p:cNvPr>
          <p:cNvSpPr/>
          <p:nvPr/>
        </p:nvSpPr>
        <p:spPr>
          <a:xfrm>
            <a:off x="193040" y="1505466"/>
            <a:ext cx="1672253" cy="369332"/>
          </a:xfrm>
          <a:prstGeom prst="rect">
            <a:avLst/>
          </a:prstGeom>
        </p:spPr>
        <p:txBody>
          <a:bodyPr wrap="none">
            <a:spAutoFit/>
          </a:bodyPr>
          <a:lstStyle/>
          <a:p>
            <a:r>
              <a:rPr lang="fr-FR" dirty="0" err="1">
                <a:latin typeface="Helvetica" pitchFamily="2" charset="0"/>
              </a:rPr>
              <a:t>Brief</a:t>
            </a:r>
            <a:r>
              <a:rPr lang="fr-FR" dirty="0">
                <a:latin typeface="Helvetica" pitchFamily="2" charset="0"/>
              </a:rPr>
              <a:t> </a:t>
            </a:r>
            <a:r>
              <a:rPr lang="fr-FR" dirty="0" err="1">
                <a:latin typeface="Helvetica" pitchFamily="2" charset="0"/>
              </a:rPr>
              <a:t>summary</a:t>
            </a:r>
            <a:endParaRPr lang="en-US" dirty="0">
              <a:effectLst/>
              <a:latin typeface="Helvetica" pitchFamily="2" charset="0"/>
            </a:endParaRPr>
          </a:p>
        </p:txBody>
      </p:sp>
      <p:sp>
        <p:nvSpPr>
          <p:cNvPr id="8" name="Rectangle 7">
            <a:extLst>
              <a:ext uri="{FF2B5EF4-FFF2-40B4-BE49-F238E27FC236}">
                <a16:creationId xmlns:a16="http://schemas.microsoft.com/office/drawing/2014/main" id="{FC895AF2-7384-5D4A-8F8B-C87F93374910}"/>
              </a:ext>
            </a:extLst>
          </p:cNvPr>
          <p:cNvSpPr/>
          <p:nvPr/>
        </p:nvSpPr>
        <p:spPr>
          <a:xfrm>
            <a:off x="299720" y="1977740"/>
            <a:ext cx="8630920" cy="3785652"/>
          </a:xfrm>
          <a:prstGeom prst="rect">
            <a:avLst/>
          </a:prstGeom>
        </p:spPr>
        <p:txBody>
          <a:bodyPr wrap="square">
            <a:spAutoFit/>
          </a:bodyPr>
          <a:lstStyle/>
          <a:p>
            <a:pPr marL="285750" lvl="1" indent="-285750" algn="just">
              <a:buFont typeface="Wingdings" pitchFamily="2" charset="2"/>
              <a:buChar char="Ø"/>
            </a:pPr>
            <a:r>
              <a:rPr lang="en-US" sz="1600" dirty="0"/>
              <a:t>Provides an interface that simulates the perception of visual information, and provides a new method for the evaluation of utility</a:t>
            </a:r>
            <a:endParaRPr lang="en-JP" sz="1600" dirty="0"/>
          </a:p>
          <a:p>
            <a:pPr marL="742950" lvl="1" indent="-285750" algn="just">
              <a:buFont typeface="Wingdings" panose="05000000000000000000" pitchFamily="2" charset="2"/>
              <a:buChar char="§"/>
            </a:pPr>
            <a:r>
              <a:rPr lang="en-US" sz="1600" dirty="0"/>
              <a:t>The model can be applied in various scenarios with minor adjustments</a:t>
            </a:r>
          </a:p>
          <a:p>
            <a:pPr marL="742950" lvl="1" indent="-285750" algn="just">
              <a:buFont typeface="Wingdings" panose="05000000000000000000" pitchFamily="2" charset="2"/>
              <a:buChar char="§"/>
            </a:pPr>
            <a:r>
              <a:rPr lang="en-US" sz="1600" dirty="0"/>
              <a:t>Conduct direct comparison between evacuation scenarios that the pedestrian under good, limited and zero visibility </a:t>
            </a:r>
          </a:p>
          <a:p>
            <a:pPr marL="742950" lvl="1" indent="-285750" algn="just">
              <a:buFont typeface="Wingdings" panose="05000000000000000000" pitchFamily="2" charset="2"/>
              <a:buChar char="§"/>
            </a:pPr>
            <a:r>
              <a:rPr lang="en-US" sz="1600" dirty="0"/>
              <a:t>Analyzed pedestrians’ decision-making preferences and their impact on evacuation time</a:t>
            </a:r>
          </a:p>
          <a:p>
            <a:pPr marL="285750" indent="-285750" algn="just">
              <a:buFont typeface="Wingdings" pitchFamily="2" charset="2"/>
              <a:buChar char="Ø"/>
            </a:pPr>
            <a:r>
              <a:rPr lang="en-US" sz="1600" dirty="0"/>
              <a:t>Get rid of potential navigation method</a:t>
            </a:r>
          </a:p>
          <a:p>
            <a:pPr marL="742950" lvl="1" indent="-285750" algn="just">
              <a:buFont typeface="Wingdings" panose="05000000000000000000" pitchFamily="2" charset="2"/>
              <a:buChar char="§"/>
            </a:pPr>
            <a:r>
              <a:rPr lang="en-US" sz="1600" dirty="0"/>
              <a:t>Improve the stability and accuracy of decision information, and filter redundant information</a:t>
            </a:r>
          </a:p>
          <a:p>
            <a:pPr marL="742950" lvl="1" indent="-285750" algn="just">
              <a:buFont typeface="Wingdings" panose="05000000000000000000" pitchFamily="2" charset="2"/>
              <a:buChar char="§"/>
            </a:pPr>
            <a:r>
              <a:rPr lang="en-US" sz="1600" dirty="0"/>
              <a:t>The model no longer needs to update the utility of the cells all over the field, reducing the computational cost</a:t>
            </a:r>
          </a:p>
          <a:p>
            <a:pPr marL="742950" lvl="1" indent="-285750" algn="just">
              <a:buFont typeface="Wingdings" panose="05000000000000000000" pitchFamily="2" charset="2"/>
              <a:buChar char="§"/>
            </a:pPr>
            <a:r>
              <a:rPr lang="en-US" sz="1600" dirty="0"/>
              <a:t>The space does not need to satisfy the features that can be divided, and spaces of various shapes can be modeled</a:t>
            </a:r>
          </a:p>
          <a:p>
            <a:pPr marL="285750" indent="-285750" algn="just">
              <a:buFont typeface="Wingdings" pitchFamily="2" charset="2"/>
              <a:buChar char="Ø"/>
            </a:pPr>
            <a:r>
              <a:rPr lang="en-US" sz="1600" dirty="0"/>
              <a:t>Pave the way for a wider range of application</a:t>
            </a:r>
          </a:p>
          <a:p>
            <a:pPr marL="742950" lvl="1" indent="-285750" algn="just">
              <a:buFont typeface="Wingdings" panose="05000000000000000000" pitchFamily="2" charset="2"/>
              <a:buChar char="§"/>
            </a:pPr>
            <a:r>
              <a:rPr lang="en-US" sz="1600" dirty="0"/>
              <a:t>The perception mode of the individual in the model is the same as in reality, which provides the possibility to connect the results of the experiment</a:t>
            </a:r>
          </a:p>
        </p:txBody>
      </p:sp>
    </p:spTree>
    <p:extLst>
      <p:ext uri="{BB962C8B-B14F-4D97-AF65-F5344CB8AC3E}">
        <p14:creationId xmlns:p14="http://schemas.microsoft.com/office/powerpoint/2010/main" val="242226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1 Introduction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Background</a:t>
            </a:r>
          </a:p>
        </p:txBody>
      </p:sp>
      <p:pic>
        <p:nvPicPr>
          <p:cNvPr id="1026" name="Picture 2" descr="San Francisco is Made for Walking | SFMTA">
            <a:extLst>
              <a:ext uri="{FF2B5EF4-FFF2-40B4-BE49-F238E27FC236}">
                <a16:creationId xmlns:a16="http://schemas.microsoft.com/office/drawing/2014/main" id="{6AA184DE-B4A5-F847-8CDF-59F393061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800"/>
            <a:ext cx="9144000" cy="28323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3040" y="4153146"/>
            <a:ext cx="8737600" cy="2308324"/>
          </a:xfrm>
          <a:prstGeom prst="rect">
            <a:avLst/>
          </a:prstGeom>
        </p:spPr>
        <p:txBody>
          <a:bodyPr wrap="square">
            <a:spAutoFit/>
          </a:bodyPr>
          <a:lstStyle/>
          <a:p>
            <a:pPr algn="just"/>
            <a:r>
              <a:rPr lang="en-US" sz="1600" dirty="0"/>
              <a:t>No matter how the development of transportation has broadened the scope of human activity region, walking, as one of the oldest forms of motion method, is an important choice in short-distance travel. </a:t>
            </a:r>
          </a:p>
          <a:p>
            <a:pPr marL="742950" lvl="1" indent="-285750" algn="just">
              <a:buFont typeface="Wingdings" pitchFamily="2" charset="2"/>
              <a:buChar char="§"/>
            </a:pPr>
            <a:r>
              <a:rPr lang="en-US" sz="1600" dirty="0"/>
              <a:t>Large-scale public facilities such as stadiums, shopping malls, transportation hubs, opera houses and other facilities have gradually become important entertainment and social places in daily life. </a:t>
            </a:r>
          </a:p>
          <a:p>
            <a:pPr marL="742950" lvl="1" indent="-285750" algn="just">
              <a:buFont typeface="Wingdings" pitchFamily="2" charset="2"/>
              <a:buChar char="§"/>
            </a:pPr>
            <a:r>
              <a:rPr lang="en-US" sz="1600" dirty="0"/>
              <a:t>Improve the efficiency of pedestrian operation of transportation facilities and ensure the safety of pedestrians is a topic worthy of in-depth discussion.</a:t>
            </a:r>
          </a:p>
          <a:p>
            <a:pPr marL="742950" lvl="1" indent="-285750" algn="just">
              <a:buFont typeface="Wingdings" pitchFamily="2" charset="2"/>
              <a:buChar char="§"/>
            </a:pPr>
            <a:r>
              <a:rPr lang="en-US" sz="1600" dirty="0"/>
              <a:t>Even in the same space, the psychological preferences of pedestrians are different. They may care about distance, time spent, comfort, visibility, peer preference, etc.</a:t>
            </a:r>
          </a:p>
        </p:txBody>
      </p:sp>
      <p:sp>
        <p:nvSpPr>
          <p:cNvPr id="6" name="Slide Number Placeholder 5"/>
          <p:cNvSpPr>
            <a:spLocks noGrp="1"/>
          </p:cNvSpPr>
          <p:nvPr>
            <p:ph type="sldNum" sz="quarter" idx="12"/>
          </p:nvPr>
        </p:nvSpPr>
        <p:spPr/>
        <p:txBody>
          <a:bodyPr/>
          <a:lstStyle/>
          <a:p>
            <a:fld id="{94031A2B-61D4-418F-8DA4-0AE2E050AA01}" type="slidenum">
              <a:rPr lang="en-US" smtClean="0"/>
              <a:t>6</a:t>
            </a:fld>
            <a:endParaRPr lang="en-US"/>
          </a:p>
        </p:txBody>
      </p:sp>
      <p:sp>
        <p:nvSpPr>
          <p:cNvPr id="8" name="Rectangle 7">
            <a:extLst>
              <a:ext uri="{FF2B5EF4-FFF2-40B4-BE49-F238E27FC236}">
                <a16:creationId xmlns:a16="http://schemas.microsoft.com/office/drawing/2014/main" id="{BB0C488B-A04B-1C44-BF16-4770C01BA399}"/>
              </a:ext>
            </a:extLst>
          </p:cNvPr>
          <p:cNvSpPr/>
          <p:nvPr/>
        </p:nvSpPr>
        <p:spPr>
          <a:xfrm>
            <a:off x="299720" y="6356351"/>
            <a:ext cx="8630920" cy="276999"/>
          </a:xfrm>
          <a:prstGeom prst="rect">
            <a:avLst/>
          </a:prstGeom>
        </p:spPr>
        <p:txBody>
          <a:bodyPr wrap="square">
            <a:spAutoFit/>
          </a:bodyPr>
          <a:lstStyle/>
          <a:p>
            <a:r>
              <a:rPr lang="en-US" sz="1200" dirty="0"/>
              <a:t>Note: Figure obtain from website (https://</a:t>
            </a:r>
            <a:r>
              <a:rPr lang="en-US" sz="1200" dirty="0" err="1"/>
              <a:t>www.sfmta.com</a:t>
            </a:r>
            <a:r>
              <a:rPr lang="en-US" sz="1200" dirty="0"/>
              <a:t>/san-</a:t>
            </a:r>
            <a:r>
              <a:rPr lang="en-US" sz="1200" dirty="0" err="1"/>
              <a:t>francisco</a:t>
            </a:r>
            <a:r>
              <a:rPr lang="en-US" sz="1200" dirty="0"/>
              <a:t>-made-walking)</a:t>
            </a:r>
          </a:p>
        </p:txBody>
      </p:sp>
    </p:spTree>
    <p:extLst>
      <p:ext uri="{BB962C8B-B14F-4D97-AF65-F5344CB8AC3E}">
        <p14:creationId xmlns:p14="http://schemas.microsoft.com/office/powerpoint/2010/main" val="1414598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10633" y="-10633"/>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5 Crowd dynamics simulation driven by ML guidance layer</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60</a:t>
            </a:fld>
            <a:endParaRPr lang="en-US"/>
          </a:p>
        </p:txBody>
      </p:sp>
      <p:sp>
        <p:nvSpPr>
          <p:cNvPr id="7" name="Rectangle 6">
            <a:extLst>
              <a:ext uri="{FF2B5EF4-FFF2-40B4-BE49-F238E27FC236}">
                <a16:creationId xmlns:a16="http://schemas.microsoft.com/office/drawing/2014/main" id="{822B37BC-99BB-714F-9633-626FA029C554}"/>
              </a:ext>
            </a:extLst>
          </p:cNvPr>
          <p:cNvSpPr/>
          <p:nvPr/>
        </p:nvSpPr>
        <p:spPr>
          <a:xfrm>
            <a:off x="193040" y="1505466"/>
            <a:ext cx="3300904" cy="369332"/>
          </a:xfrm>
          <a:prstGeom prst="rect">
            <a:avLst/>
          </a:prstGeom>
        </p:spPr>
        <p:txBody>
          <a:bodyPr wrap="none">
            <a:spAutoFit/>
          </a:bodyPr>
          <a:lstStyle/>
          <a:p>
            <a:r>
              <a:rPr lang="fr-FR" dirty="0">
                <a:latin typeface="Helvetica" pitchFamily="2" charset="0"/>
              </a:rPr>
              <a:t>Limitations in </a:t>
            </a:r>
            <a:r>
              <a:rPr lang="fr-FR" dirty="0" err="1">
                <a:latin typeface="Helvetica" pitchFamily="2" charset="0"/>
              </a:rPr>
              <a:t>previous</a:t>
            </a:r>
            <a:r>
              <a:rPr lang="fr-FR" dirty="0">
                <a:latin typeface="Helvetica" pitchFamily="2" charset="0"/>
              </a:rPr>
              <a:t> </a:t>
            </a:r>
            <a:r>
              <a:rPr lang="fr-FR" dirty="0" err="1">
                <a:latin typeface="Helvetica" pitchFamily="2" charset="0"/>
              </a:rPr>
              <a:t>chapter</a:t>
            </a:r>
            <a:endParaRPr lang="en-US" dirty="0">
              <a:effectLst/>
              <a:latin typeface="Helvetica" pitchFamily="2" charset="0"/>
            </a:endParaRPr>
          </a:p>
        </p:txBody>
      </p:sp>
      <p:sp>
        <p:nvSpPr>
          <p:cNvPr id="8" name="Rectangle 7">
            <a:extLst>
              <a:ext uri="{FF2B5EF4-FFF2-40B4-BE49-F238E27FC236}">
                <a16:creationId xmlns:a16="http://schemas.microsoft.com/office/drawing/2014/main" id="{FC895AF2-7384-5D4A-8F8B-C87F93374910}"/>
              </a:ext>
            </a:extLst>
          </p:cNvPr>
          <p:cNvSpPr/>
          <p:nvPr/>
        </p:nvSpPr>
        <p:spPr>
          <a:xfrm>
            <a:off x="299720" y="1977740"/>
            <a:ext cx="8630920" cy="4031873"/>
          </a:xfrm>
          <a:prstGeom prst="rect">
            <a:avLst/>
          </a:prstGeom>
        </p:spPr>
        <p:txBody>
          <a:bodyPr wrap="square">
            <a:spAutoFit/>
          </a:bodyPr>
          <a:lstStyle/>
          <a:p>
            <a:pPr marL="285750" indent="-285750" algn="just">
              <a:buFont typeface="Wingdings" pitchFamily="2" charset="2"/>
              <a:buChar char="Ø"/>
            </a:pPr>
            <a:r>
              <a:rPr lang="en-JP" sz="1600" dirty="0"/>
              <a:t>Single feature for decision making</a:t>
            </a:r>
          </a:p>
          <a:p>
            <a:pPr marL="742950" lvl="1" indent="-285750" algn="just">
              <a:buFont typeface="Wingdings" pitchFamily="2" charset="2"/>
              <a:buChar char="§"/>
            </a:pPr>
            <a:r>
              <a:rPr lang="en-US" sz="1600" dirty="0"/>
              <a:t>The utility of the path is only measured by the travel time</a:t>
            </a:r>
          </a:p>
          <a:p>
            <a:pPr marL="742950" lvl="1" indent="-285750" algn="just">
              <a:buFont typeface="Wingdings" pitchFamily="2" charset="2"/>
              <a:buChar char="§"/>
            </a:pPr>
            <a:r>
              <a:rPr lang="en-US" sz="1600" dirty="0"/>
              <a:t>The role of each feature in decision-making has not been discussed</a:t>
            </a:r>
          </a:p>
          <a:p>
            <a:pPr marL="742950" lvl="1" indent="-285750" algn="just">
              <a:buFont typeface="Wingdings" pitchFamily="2" charset="2"/>
              <a:buChar char="§"/>
            </a:pPr>
            <a:r>
              <a:rPr lang="en-US" sz="1600" dirty="0"/>
              <a:t>The calculation rule of travel time is too simple, not fit to the real situation</a:t>
            </a:r>
          </a:p>
          <a:p>
            <a:pPr marL="742950" lvl="1" indent="-285750" algn="just">
              <a:buFont typeface="Wingdings" pitchFamily="2" charset="2"/>
              <a:buChar char="§"/>
            </a:pPr>
            <a:r>
              <a:rPr lang="en-US" sz="1600" dirty="0"/>
              <a:t>Different from the vehicle formal pattern, the movement of pedestrians is omnidirectional, so the path velocity (time cost) calculated by the projection method is very unstable</a:t>
            </a:r>
            <a:endParaRPr lang="en-JP" sz="1600" dirty="0"/>
          </a:p>
          <a:p>
            <a:pPr marL="285750" indent="-285750" algn="just">
              <a:buFont typeface="Wingdings" pitchFamily="2" charset="2"/>
              <a:buChar char="Ø"/>
            </a:pPr>
            <a:r>
              <a:rPr lang="en-US" sz="1600" dirty="0"/>
              <a:t>Customized utility does not conform to the pedestrian cognitive pattern</a:t>
            </a:r>
          </a:p>
          <a:p>
            <a:pPr marL="742950" lvl="1" indent="-285750" algn="just">
              <a:buFont typeface="Wingdings" panose="05000000000000000000" pitchFamily="2" charset="2"/>
              <a:buChar char="§"/>
            </a:pPr>
            <a:r>
              <a:rPr lang="en-US" sz="1600" dirty="0"/>
              <a:t>Although travel time is a very important factor, the role of other factors in pedestrian decision-making cannot be ignored</a:t>
            </a:r>
          </a:p>
          <a:p>
            <a:pPr marL="742950" lvl="1" indent="-285750" algn="just">
              <a:buFont typeface="Wingdings" panose="05000000000000000000" pitchFamily="2" charset="2"/>
              <a:buChar char="§"/>
            </a:pPr>
            <a:r>
              <a:rPr lang="en-US" sz="1600" dirty="0"/>
              <a:t>The indoor space is much smaller than the road network, so the boundary between different paths cannot be clearly demarcated</a:t>
            </a:r>
          </a:p>
          <a:p>
            <a:pPr marL="742950" lvl="1" indent="-285750" algn="just">
              <a:buFont typeface="Wingdings" panose="05000000000000000000" pitchFamily="2" charset="2"/>
              <a:buChar char="§"/>
            </a:pPr>
            <a:r>
              <a:rPr lang="en-US" sz="1600" dirty="0"/>
              <a:t>Although the scope of the pedestrian's field of view can be clearly described, the pedestrian may not be able to fully obtain all the information in the real scene</a:t>
            </a:r>
          </a:p>
          <a:p>
            <a:pPr marL="285750" indent="-285750" algn="just">
              <a:buFont typeface="Wingdings" pitchFamily="2" charset="2"/>
              <a:buChar char="Ø"/>
            </a:pPr>
            <a:r>
              <a:rPr lang="en-US" sz="1600" dirty="0"/>
              <a:t>Poor mutual assistance between experiment and simulation</a:t>
            </a:r>
          </a:p>
          <a:p>
            <a:pPr marL="742950" lvl="1" indent="-285750" algn="just">
              <a:buFont typeface="Wingdings" panose="05000000000000000000" pitchFamily="2" charset="2"/>
              <a:buChar char="§"/>
            </a:pPr>
            <a:r>
              <a:rPr lang="en-US" sz="1600" dirty="0"/>
              <a:t>There is no interface between the features extracted in the experiment and the model, only the total </a:t>
            </a:r>
            <a:r>
              <a:rPr lang="en-US" altLang="zh-CN" sz="1600" dirty="0"/>
              <a:t>evacuation</a:t>
            </a:r>
            <a:r>
              <a:rPr lang="en-US" sz="1600" dirty="0"/>
              <a:t> time can be used for comparison</a:t>
            </a:r>
          </a:p>
        </p:txBody>
      </p:sp>
    </p:spTree>
    <p:extLst>
      <p:ext uri="{BB962C8B-B14F-4D97-AF65-F5344CB8AC3E}">
        <p14:creationId xmlns:p14="http://schemas.microsoft.com/office/powerpoint/2010/main" val="6440756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5 Crowd dynamics simulation driven by ML guidance layer</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Comparison among ML exit choice prediction approaches</a:t>
            </a:r>
          </a:p>
        </p:txBody>
      </p:sp>
      <p:sp>
        <p:nvSpPr>
          <p:cNvPr id="5" name="Slide Number Placeholder 4"/>
          <p:cNvSpPr>
            <a:spLocks noGrp="1"/>
          </p:cNvSpPr>
          <p:nvPr>
            <p:ph type="sldNum" sz="quarter" idx="12"/>
          </p:nvPr>
        </p:nvSpPr>
        <p:spPr/>
        <p:txBody>
          <a:bodyPr/>
          <a:lstStyle/>
          <a:p>
            <a:fld id="{94031A2B-61D4-418F-8DA4-0AE2E050AA01}" type="slidenum">
              <a:rPr lang="en-US" smtClean="0"/>
              <a:t>61</a:t>
            </a:fld>
            <a:endParaRPr lang="en-US"/>
          </a:p>
        </p:txBody>
      </p:sp>
      <p:sp>
        <p:nvSpPr>
          <p:cNvPr id="6" name="Rectangle 5">
            <a:extLst>
              <a:ext uri="{FF2B5EF4-FFF2-40B4-BE49-F238E27FC236}">
                <a16:creationId xmlns:a16="http://schemas.microsoft.com/office/drawing/2014/main" id="{9A7F3C70-BC22-CC4C-822D-0B7893C472E4}"/>
              </a:ext>
            </a:extLst>
          </p:cNvPr>
          <p:cNvSpPr/>
          <p:nvPr/>
        </p:nvSpPr>
        <p:spPr>
          <a:xfrm>
            <a:off x="299720" y="1977740"/>
            <a:ext cx="8630920" cy="1323439"/>
          </a:xfrm>
          <a:prstGeom prst="rect">
            <a:avLst/>
          </a:prstGeom>
        </p:spPr>
        <p:txBody>
          <a:bodyPr wrap="square">
            <a:spAutoFit/>
          </a:bodyPr>
          <a:lstStyle/>
          <a:p>
            <a:pPr marL="285750" indent="-285750" algn="just">
              <a:buFont typeface="Wingdings" pitchFamily="2" charset="2"/>
              <a:buChar char="Ø"/>
            </a:pPr>
            <a:r>
              <a:rPr lang="en-US" sz="1600" dirty="0"/>
              <a:t>Exit choice data extracted from </a:t>
            </a:r>
            <a:r>
              <a:rPr lang="en-US" sz="1600"/>
              <a:t>video record [1,2]</a:t>
            </a:r>
            <a:endParaRPr lang="en-JP" sz="1600" dirty="0"/>
          </a:p>
          <a:p>
            <a:pPr marL="742950" lvl="1" indent="-285750" algn="just">
              <a:buFont typeface="Wingdings" pitchFamily="2" charset="2"/>
              <a:buChar char="§"/>
            </a:pPr>
            <a:r>
              <a:rPr lang="en-US" altLang="zh-CN" sz="1600" dirty="0"/>
              <a:t>Previous studies have collected satisfied data, so that it is possible to train a decision model to simulate the path choice of pedestrians during evacuation</a:t>
            </a:r>
          </a:p>
          <a:p>
            <a:pPr marL="742950" lvl="1" indent="-285750" algn="just">
              <a:buFont typeface="Wingdings" pitchFamily="2" charset="2"/>
              <a:buChar char="§"/>
            </a:pPr>
            <a:r>
              <a:rPr lang="en-US" sz="1600" dirty="0"/>
              <a:t>The quantitative method of the characteristic index used for decision-making can not fully describe all the information</a:t>
            </a:r>
          </a:p>
        </p:txBody>
      </p:sp>
      <p:sp>
        <p:nvSpPr>
          <p:cNvPr id="7" name="Rectangle 6">
            <a:extLst>
              <a:ext uri="{FF2B5EF4-FFF2-40B4-BE49-F238E27FC236}">
                <a16:creationId xmlns:a16="http://schemas.microsoft.com/office/drawing/2014/main" id="{41B88817-7075-1148-8B56-A52F599CE783}"/>
              </a:ext>
            </a:extLst>
          </p:cNvPr>
          <p:cNvSpPr/>
          <p:nvPr/>
        </p:nvSpPr>
        <p:spPr>
          <a:xfrm>
            <a:off x="193040" y="1505466"/>
            <a:ext cx="3634328" cy="369332"/>
          </a:xfrm>
          <a:prstGeom prst="rect">
            <a:avLst/>
          </a:prstGeom>
        </p:spPr>
        <p:txBody>
          <a:bodyPr wrap="none">
            <a:spAutoFit/>
          </a:bodyPr>
          <a:lstStyle/>
          <a:p>
            <a:r>
              <a:rPr lang="en-US" dirty="0">
                <a:latin typeface="Helvetica" pitchFamily="2" charset="0"/>
              </a:rPr>
              <a:t>Exit choice prediction approaches</a:t>
            </a:r>
            <a:endParaRPr lang="en-US" dirty="0">
              <a:effectLst/>
              <a:latin typeface="Helvetica" pitchFamily="2"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391" y="3277223"/>
            <a:ext cx="3144851" cy="2185610"/>
          </a:xfrm>
          <a:prstGeom prst="rect">
            <a:avLst/>
          </a:prstGeom>
        </p:spPr>
      </p:pic>
      <p:sp>
        <p:nvSpPr>
          <p:cNvPr id="10" name="Rectangle 9">
            <a:extLst>
              <a:ext uri="{FF2B5EF4-FFF2-40B4-BE49-F238E27FC236}">
                <a16:creationId xmlns:a16="http://schemas.microsoft.com/office/drawing/2014/main" id="{9A7F3C70-BC22-CC4C-822D-0B7893C472E4}"/>
              </a:ext>
            </a:extLst>
          </p:cNvPr>
          <p:cNvSpPr/>
          <p:nvPr/>
        </p:nvSpPr>
        <p:spPr>
          <a:xfrm>
            <a:off x="4668520" y="3260988"/>
            <a:ext cx="4128268" cy="2800767"/>
          </a:xfrm>
          <a:prstGeom prst="rect">
            <a:avLst/>
          </a:prstGeom>
        </p:spPr>
        <p:txBody>
          <a:bodyPr wrap="square">
            <a:spAutoFit/>
          </a:bodyPr>
          <a:lstStyle/>
          <a:p>
            <a:pPr marL="285750" indent="-285750" algn="just">
              <a:buFont typeface="Wingdings" pitchFamily="2" charset="2"/>
              <a:buChar char="Ø"/>
            </a:pPr>
            <a:r>
              <a:rPr lang="en-US" sz="1600" dirty="0"/>
              <a:t>Classification methods:</a:t>
            </a:r>
          </a:p>
          <a:p>
            <a:pPr marL="742950" lvl="1" indent="-285750" algn="just">
              <a:buFont typeface="Wingdings" panose="05000000000000000000" pitchFamily="2" charset="2"/>
              <a:buChar char="§"/>
            </a:pPr>
            <a:r>
              <a:rPr lang="en-US" sz="1600" dirty="0"/>
              <a:t>ADB, Bagging, Decision Tree, Gradient Boosting Decision Tree, KNN, Logistic regression, Multilayer perceptron, Random forest, Support vector machine</a:t>
            </a:r>
          </a:p>
          <a:p>
            <a:pPr marL="285750" indent="-285750" algn="just">
              <a:buFont typeface="Wingdings" pitchFamily="2" charset="2"/>
              <a:buChar char="Ø"/>
            </a:pPr>
            <a:r>
              <a:rPr lang="en-US" sz="1600" dirty="0"/>
              <a:t>Exit choice prediction</a:t>
            </a:r>
            <a:endParaRPr lang="en-JP" sz="1600" dirty="0"/>
          </a:p>
          <a:p>
            <a:pPr marL="742950" lvl="1" indent="-285750" algn="just">
              <a:buFont typeface="Wingdings" pitchFamily="2" charset="2"/>
              <a:buChar char="§"/>
            </a:pPr>
            <a:r>
              <a:rPr lang="en-US" altLang="zh-CN" sz="1600" dirty="0"/>
              <a:t>Only predict the route selected by pedestrians (over 90%)</a:t>
            </a:r>
          </a:p>
          <a:p>
            <a:pPr marL="742950" lvl="1" indent="-285750" algn="just">
              <a:buFont typeface="Wingdings" pitchFamily="2" charset="2"/>
              <a:buChar char="§"/>
            </a:pPr>
            <a:r>
              <a:rPr lang="en-US" sz="1600" dirty="0"/>
              <a:t>Predict the exit selected by pedestrians (almost 80%)</a:t>
            </a:r>
          </a:p>
        </p:txBody>
      </p:sp>
      <p:sp>
        <p:nvSpPr>
          <p:cNvPr id="11" name="Rectangle 10"/>
          <p:cNvSpPr/>
          <p:nvPr/>
        </p:nvSpPr>
        <p:spPr>
          <a:xfrm>
            <a:off x="193040" y="5462775"/>
            <a:ext cx="5010972" cy="461665"/>
          </a:xfrm>
          <a:prstGeom prst="rect">
            <a:avLst/>
          </a:prstGeom>
        </p:spPr>
        <p:txBody>
          <a:bodyPr wrap="square">
            <a:spAutoFit/>
          </a:bodyPr>
          <a:lstStyle/>
          <a:p>
            <a:r>
              <a:rPr lang="en-US" sz="1200" dirty="0"/>
              <a:t>Illustration of the layout of evacuation room with four half-meter wide exit in empirical research </a:t>
            </a:r>
            <a:r>
              <a:rPr lang="en-US" sz="1200" dirty="0" err="1"/>
              <a:t>counducted</a:t>
            </a:r>
            <a:r>
              <a:rPr lang="en-US" sz="1200" dirty="0"/>
              <a:t> by </a:t>
            </a:r>
            <a:r>
              <a:rPr lang="en-US" sz="1200" dirty="0" err="1"/>
              <a:t>Haghani</a:t>
            </a:r>
            <a:r>
              <a:rPr lang="en-US" sz="1200" dirty="0"/>
              <a:t> [2] (unit: m).</a:t>
            </a:r>
          </a:p>
        </p:txBody>
      </p:sp>
      <p:sp>
        <p:nvSpPr>
          <p:cNvPr id="12" name="Rectangle 11">
            <a:extLst>
              <a:ext uri="{FF2B5EF4-FFF2-40B4-BE49-F238E27FC236}">
                <a16:creationId xmlns:a16="http://schemas.microsoft.com/office/drawing/2014/main" id="{A5CCA51E-6D61-B245-B718-895584833DB8}"/>
              </a:ext>
            </a:extLst>
          </p:cNvPr>
          <p:cNvSpPr/>
          <p:nvPr/>
        </p:nvSpPr>
        <p:spPr>
          <a:xfrm>
            <a:off x="0" y="6108896"/>
            <a:ext cx="9144000" cy="577081"/>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[1]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(2017). Stated and revealed exit choices of pedestrian crowd evacuees. Transportation Research Part B: Methodological, 95, 238-259.</a:t>
            </a:r>
          </a:p>
          <a:p>
            <a:r>
              <a:rPr lang="en-US" sz="1050" dirty="0">
                <a:latin typeface="Times New Roman" panose="02020603050405020304" pitchFamily="18" charset="0"/>
                <a:cs typeface="Times New Roman" panose="02020603050405020304" pitchFamily="18" charset="0"/>
              </a:rPr>
              <a:t>[2]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(2018). Hypothetical bias and decision-rule effect in modelling discrete directional choices. Transportation Research Part A: Policy and Practice, 116, 361-388.</a:t>
            </a:r>
          </a:p>
        </p:txBody>
      </p:sp>
    </p:spTree>
    <p:extLst>
      <p:ext uri="{BB962C8B-B14F-4D97-AF65-F5344CB8AC3E}">
        <p14:creationId xmlns:p14="http://schemas.microsoft.com/office/powerpoint/2010/main" val="178178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5 Crowd dynamics simulation driven by ML guidance layer</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Comparison among ML exit choice prediction approaches</a:t>
            </a:r>
          </a:p>
        </p:txBody>
      </p:sp>
      <p:sp>
        <p:nvSpPr>
          <p:cNvPr id="5" name="Slide Number Placeholder 4"/>
          <p:cNvSpPr>
            <a:spLocks noGrp="1"/>
          </p:cNvSpPr>
          <p:nvPr>
            <p:ph type="sldNum" sz="quarter" idx="12"/>
          </p:nvPr>
        </p:nvSpPr>
        <p:spPr/>
        <p:txBody>
          <a:bodyPr/>
          <a:lstStyle/>
          <a:p>
            <a:fld id="{94031A2B-61D4-418F-8DA4-0AE2E050AA01}" type="slidenum">
              <a:rPr lang="en-US" smtClean="0"/>
              <a:t>62</a:t>
            </a:fld>
            <a:endParaRPr lang="en-US"/>
          </a:p>
        </p:txBody>
      </p:sp>
      <p:pic>
        <p:nvPicPr>
          <p:cNvPr id="15" name="Picture 14" descr="Chart, line chart&#10;&#10;Description automatically generated">
            <a:extLst>
              <a:ext uri="{FF2B5EF4-FFF2-40B4-BE49-F238E27FC236}">
                <a16:creationId xmlns:a16="http://schemas.microsoft.com/office/drawing/2014/main" id="{39822DD6-D861-0840-85BF-A2BBF42545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572" y="1373186"/>
            <a:ext cx="3536523" cy="2160000"/>
          </a:xfrm>
          <a:prstGeom prst="rect">
            <a:avLst/>
          </a:prstGeom>
        </p:spPr>
      </p:pic>
      <p:pic>
        <p:nvPicPr>
          <p:cNvPr id="17" name="Picture 16" descr="Chart&#10;&#10;Description automatically generated with medium confidence">
            <a:extLst>
              <a:ext uri="{FF2B5EF4-FFF2-40B4-BE49-F238E27FC236}">
                <a16:creationId xmlns:a16="http://schemas.microsoft.com/office/drawing/2014/main" id="{29F6C0FF-D911-554E-9856-4715FFADAD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4257" y="1373186"/>
            <a:ext cx="3536524" cy="2160000"/>
          </a:xfrm>
          <a:prstGeom prst="rect">
            <a:avLst/>
          </a:prstGeom>
        </p:spPr>
      </p:pic>
      <p:pic>
        <p:nvPicPr>
          <p:cNvPr id="20" name="Picture 19" descr="Chart&#10;&#10;Description automatically generated">
            <a:extLst>
              <a:ext uri="{FF2B5EF4-FFF2-40B4-BE49-F238E27FC236}">
                <a16:creationId xmlns:a16="http://schemas.microsoft.com/office/drawing/2014/main" id="{EA1DA861-D25A-2B4A-AE45-ED93113F90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572" y="3533186"/>
            <a:ext cx="3536524" cy="2160000"/>
          </a:xfrm>
          <a:prstGeom prst="rect">
            <a:avLst/>
          </a:prstGeom>
        </p:spPr>
      </p:pic>
      <p:pic>
        <p:nvPicPr>
          <p:cNvPr id="22" name="Picture 21" descr="Chart, line chart&#10;&#10;Description automatically generated">
            <a:extLst>
              <a:ext uri="{FF2B5EF4-FFF2-40B4-BE49-F238E27FC236}">
                <a16:creationId xmlns:a16="http://schemas.microsoft.com/office/drawing/2014/main" id="{ECD64B7B-E7C5-504C-AAE6-74B98EF0C1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4256" y="3533088"/>
            <a:ext cx="3536524" cy="2160000"/>
          </a:xfrm>
          <a:prstGeom prst="rect">
            <a:avLst/>
          </a:prstGeom>
        </p:spPr>
      </p:pic>
      <p:sp>
        <p:nvSpPr>
          <p:cNvPr id="12" name="Rectangle 11">
            <a:extLst>
              <a:ext uri="{FF2B5EF4-FFF2-40B4-BE49-F238E27FC236}">
                <a16:creationId xmlns:a16="http://schemas.microsoft.com/office/drawing/2014/main" id="{82C3E7D8-4CA3-3940-A177-B5D71184A59A}"/>
              </a:ext>
            </a:extLst>
          </p:cNvPr>
          <p:cNvSpPr/>
          <p:nvPr/>
        </p:nvSpPr>
        <p:spPr>
          <a:xfrm>
            <a:off x="256540" y="5656706"/>
            <a:ext cx="8630920" cy="461665"/>
          </a:xfrm>
          <a:prstGeom prst="rect">
            <a:avLst/>
          </a:prstGeom>
        </p:spPr>
        <p:txBody>
          <a:bodyPr wrap="square">
            <a:spAutoFit/>
          </a:bodyPr>
          <a:lstStyle/>
          <a:p>
            <a:r>
              <a:rPr lang="en-US" sz="1200" dirty="0">
                <a:solidFill>
                  <a:srgbClr val="222222"/>
                </a:solidFill>
                <a:latin typeface="Arial" panose="020B0604020202020204" pitchFamily="34" charset="0"/>
              </a:rPr>
              <a:t>ROC curve and AUC values of prediction models on the testing set for each exit (raw data obtained from </a:t>
            </a:r>
            <a:r>
              <a:rPr lang="en-US" sz="1200" dirty="0" err="1">
                <a:solidFill>
                  <a:srgbClr val="222222"/>
                </a:solidFill>
                <a:latin typeface="Arial" panose="020B0604020202020204" pitchFamily="34" charset="0"/>
              </a:rPr>
              <a:t>Haghani’s</a:t>
            </a:r>
            <a:r>
              <a:rPr lang="en-US" sz="1200" dirty="0">
                <a:solidFill>
                  <a:srgbClr val="222222"/>
                </a:solidFill>
                <a:latin typeface="Arial" panose="020B0604020202020204" pitchFamily="34" charset="0"/>
              </a:rPr>
              <a:t> work [1,2])</a:t>
            </a:r>
          </a:p>
        </p:txBody>
      </p:sp>
      <p:sp>
        <p:nvSpPr>
          <p:cNvPr id="14" name="Rectangle 13">
            <a:extLst>
              <a:ext uri="{FF2B5EF4-FFF2-40B4-BE49-F238E27FC236}">
                <a16:creationId xmlns:a16="http://schemas.microsoft.com/office/drawing/2014/main" id="{A5CCA51E-6D61-B245-B718-895584833DB8}"/>
              </a:ext>
            </a:extLst>
          </p:cNvPr>
          <p:cNvSpPr/>
          <p:nvPr/>
        </p:nvSpPr>
        <p:spPr>
          <a:xfrm>
            <a:off x="0" y="6108896"/>
            <a:ext cx="9144000" cy="577081"/>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[1]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(2017). Stated and revealed exit choices of pedestrian crowd evacuees. Transportation Research Part B: Methodological, 95, 238-259.</a:t>
            </a:r>
          </a:p>
          <a:p>
            <a:r>
              <a:rPr lang="en-US" sz="1050" dirty="0">
                <a:latin typeface="Times New Roman" panose="02020603050405020304" pitchFamily="18" charset="0"/>
                <a:cs typeface="Times New Roman" panose="02020603050405020304" pitchFamily="18" charset="0"/>
              </a:rPr>
              <a:t>[2]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(2018). Hypothetical bias and decision-rule effect in modelling discrete directional choices. Transportation Research Part A: Policy and Practice, 116, 361-388.</a:t>
            </a:r>
          </a:p>
        </p:txBody>
      </p:sp>
    </p:spTree>
    <p:extLst>
      <p:ext uri="{BB962C8B-B14F-4D97-AF65-F5344CB8AC3E}">
        <p14:creationId xmlns:p14="http://schemas.microsoft.com/office/powerpoint/2010/main" val="2743828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5 Crowd dynamics simulation driven by ML guidance layer</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63</a:t>
            </a:fld>
            <a:endParaRPr lang="en-US"/>
          </a:p>
        </p:txBody>
      </p:sp>
      <p:sp>
        <p:nvSpPr>
          <p:cNvPr id="6" name="Rectangle 5">
            <a:extLst>
              <a:ext uri="{FF2B5EF4-FFF2-40B4-BE49-F238E27FC236}">
                <a16:creationId xmlns:a16="http://schemas.microsoft.com/office/drawing/2014/main" id="{538060B4-1505-CD47-821E-864D41F6470A}"/>
              </a:ext>
            </a:extLst>
          </p:cNvPr>
          <p:cNvSpPr/>
          <p:nvPr/>
        </p:nvSpPr>
        <p:spPr>
          <a:xfrm>
            <a:off x="193040" y="1505466"/>
            <a:ext cx="4865434" cy="369332"/>
          </a:xfrm>
          <a:prstGeom prst="rect">
            <a:avLst/>
          </a:prstGeom>
        </p:spPr>
        <p:txBody>
          <a:bodyPr wrap="none">
            <a:spAutoFit/>
          </a:bodyPr>
          <a:lstStyle/>
          <a:p>
            <a:r>
              <a:rPr lang="fr-FR" dirty="0" err="1">
                <a:latin typeface="Helvetica" pitchFamily="2" charset="0"/>
              </a:rPr>
              <a:t>Inherent</a:t>
            </a:r>
            <a:r>
              <a:rPr lang="fr-FR" dirty="0">
                <a:latin typeface="Helvetica" pitchFamily="2" charset="0"/>
              </a:rPr>
              <a:t> limitation of the </a:t>
            </a:r>
            <a:r>
              <a:rPr lang="fr-FR" dirty="0" err="1">
                <a:latin typeface="Helvetica" pitchFamily="2" charset="0"/>
              </a:rPr>
              <a:t>experimental</a:t>
            </a:r>
            <a:r>
              <a:rPr lang="fr-FR" dirty="0">
                <a:latin typeface="Helvetica" pitchFamily="2" charset="0"/>
              </a:rPr>
              <a:t> data [1]</a:t>
            </a:r>
            <a:endParaRPr lang="en-US" dirty="0">
              <a:effectLst/>
              <a:latin typeface="Helvetica" pitchFamily="2" charset="0"/>
            </a:endParaRPr>
          </a:p>
        </p:txBody>
      </p:sp>
      <p:sp>
        <p:nvSpPr>
          <p:cNvPr id="10" name="Rectangle 9">
            <a:extLst>
              <a:ext uri="{FF2B5EF4-FFF2-40B4-BE49-F238E27FC236}">
                <a16:creationId xmlns:a16="http://schemas.microsoft.com/office/drawing/2014/main" id="{C3B1B309-9120-814E-8E5E-0FB7C957ABF2}"/>
              </a:ext>
            </a:extLst>
          </p:cNvPr>
          <p:cNvSpPr/>
          <p:nvPr/>
        </p:nvSpPr>
        <p:spPr>
          <a:xfrm>
            <a:off x="299720" y="1797265"/>
            <a:ext cx="8630920" cy="2062103"/>
          </a:xfrm>
          <a:prstGeom prst="rect">
            <a:avLst/>
          </a:prstGeom>
        </p:spPr>
        <p:txBody>
          <a:bodyPr wrap="square">
            <a:spAutoFit/>
          </a:bodyPr>
          <a:lstStyle/>
          <a:p>
            <a:pPr marL="285750" indent="-285750" algn="just">
              <a:buFont typeface="Wingdings" pitchFamily="2" charset="2"/>
              <a:buChar char="Ø"/>
            </a:pPr>
            <a:r>
              <a:rPr lang="en-US" sz="1600" dirty="0">
                <a:latin typeface="Calibri" panose="020F0502020204030204" pitchFamily="34" charset="0"/>
                <a:cs typeface="Calibri" panose="020F0502020204030204" pitchFamily="34" charset="0"/>
              </a:rPr>
              <a:t>Data features are too concentrated</a:t>
            </a:r>
            <a:endParaRPr lang="en-JP" sz="1600" dirty="0">
              <a:latin typeface="Calibri" panose="020F0502020204030204" pitchFamily="34" charset="0"/>
              <a:cs typeface="Calibri" panose="020F0502020204030204" pitchFamily="34" charset="0"/>
            </a:endParaRPr>
          </a:p>
          <a:p>
            <a:pPr marL="742950" lvl="1" indent="-285750" algn="just">
              <a:buFont typeface="Wingdings" pitchFamily="2" charset="2"/>
              <a:buChar char="§"/>
            </a:pPr>
            <a:r>
              <a:rPr lang="en-US" altLang="zh-CN" sz="1600" dirty="0">
                <a:latin typeface="Calibri" panose="020F0502020204030204" pitchFamily="34" charset="0"/>
                <a:cs typeface="Calibri" panose="020F0502020204030204" pitchFamily="34" charset="0"/>
              </a:rPr>
              <a:t>Most of pedestrians make decisions at a place far away from the exit</a:t>
            </a:r>
          </a:p>
          <a:p>
            <a:pPr marL="742950" lvl="1" indent="-285750" algn="just">
              <a:buFont typeface="Wingdings" pitchFamily="2" charset="2"/>
              <a:buChar char="§"/>
            </a:pPr>
            <a:r>
              <a:rPr lang="en-US" sz="1600" dirty="0">
                <a:latin typeface="Calibri" panose="020F0502020204030204" pitchFamily="34" charset="0"/>
                <a:cs typeface="Calibri" panose="020F0502020204030204" pitchFamily="34" charset="0"/>
              </a:rPr>
              <a:t>As pedestrians enter the experiment site one by one, the density of pedestrian flow is always low and relatively stable</a:t>
            </a:r>
          </a:p>
          <a:p>
            <a:pPr marL="742950" lvl="1" indent="-285750" algn="just">
              <a:buFont typeface="Wingdings" pitchFamily="2" charset="2"/>
              <a:buChar char="§"/>
            </a:pPr>
            <a:r>
              <a:rPr lang="en-US" sz="1600" dirty="0">
                <a:latin typeface="Calibri" panose="020F0502020204030204" pitchFamily="34" charset="0"/>
                <a:cs typeface="Calibri" panose="020F0502020204030204" pitchFamily="34" charset="0"/>
              </a:rPr>
              <a:t>Pedestrians have a narrow detour space, and pedestrians keep coming in behind, so it is difficult for pedestrians to change their initial choices</a:t>
            </a:r>
          </a:p>
          <a:p>
            <a:pPr marL="285750" indent="-285750" algn="just">
              <a:buFont typeface="Wingdings" pitchFamily="2" charset="2"/>
              <a:buChar char="Ø"/>
            </a:pPr>
            <a:r>
              <a:rPr lang="fr-FR" sz="1600" dirty="0">
                <a:latin typeface="Calibri" panose="020F0502020204030204" pitchFamily="34" charset="0"/>
                <a:cs typeface="Calibri" panose="020F0502020204030204" pitchFamily="34" charset="0"/>
              </a:rPr>
              <a:t>Variance distribution of </a:t>
            </a:r>
            <a:r>
              <a:rPr lang="fr-FR" sz="1600" dirty="0" err="1">
                <a:latin typeface="Calibri" panose="020F0502020204030204" pitchFamily="34" charset="0"/>
                <a:cs typeface="Calibri" panose="020F0502020204030204" pitchFamily="34" charset="0"/>
              </a:rPr>
              <a:t>numerical</a:t>
            </a:r>
            <a:r>
              <a:rPr lang="fr-FR" sz="1600" dirty="0">
                <a:latin typeface="Calibri" panose="020F0502020204030204" pitchFamily="34" charset="0"/>
                <a:cs typeface="Calibri" panose="020F0502020204030204" pitchFamily="34" charset="0"/>
              </a:rPr>
              <a:t> variables in </a:t>
            </a:r>
            <a:r>
              <a:rPr lang="fr-FR" sz="1600" dirty="0" err="1">
                <a:latin typeface="Calibri" panose="020F0502020204030204" pitchFamily="34" charset="0"/>
                <a:cs typeface="Calibri" panose="020F0502020204030204" pitchFamily="34" charset="0"/>
              </a:rPr>
              <a:t>each</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decision</a:t>
            </a:r>
            <a:r>
              <a:rPr lang="fr-FR" sz="1600" dirty="0">
                <a:latin typeface="Calibri" panose="020F0502020204030204" pitchFamily="34" charset="0"/>
                <a:cs typeface="Calibri" panose="020F0502020204030204" pitchFamily="34" charset="0"/>
              </a:rPr>
              <a:t> trial </a:t>
            </a:r>
            <a:r>
              <a:rPr lang="en-US" sz="1600" dirty="0">
                <a:latin typeface="Calibri" panose="020F0502020204030204" pitchFamily="34" charset="0"/>
                <a:cs typeface="Calibri" panose="020F0502020204030204" pitchFamily="34" charset="0"/>
              </a:rPr>
              <a:t>(</a:t>
            </a:r>
            <a:r>
              <a:rPr lang="fr-FR" sz="1600" dirty="0" err="1">
                <a:latin typeface="Calibri" panose="020F0502020204030204" pitchFamily="34" charset="0"/>
                <a:cs typeface="Calibri" panose="020F0502020204030204" pitchFamily="34" charset="0"/>
              </a:rPr>
              <a:t>raw</a:t>
            </a:r>
            <a:r>
              <a:rPr lang="fr-FR" sz="1600" dirty="0">
                <a:latin typeface="Calibri" panose="020F0502020204030204" pitchFamily="34" charset="0"/>
                <a:cs typeface="Calibri" panose="020F0502020204030204" pitchFamily="34" charset="0"/>
              </a:rPr>
              <a:t> data </a:t>
            </a:r>
            <a:r>
              <a:rPr lang="fr-FR" sz="1600" dirty="0" err="1">
                <a:latin typeface="Calibri" panose="020F0502020204030204" pitchFamily="34" charset="0"/>
                <a:cs typeface="Calibri" panose="020F0502020204030204" pitchFamily="34" charset="0"/>
              </a:rPr>
              <a:t>obtained</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from</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previous</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study</a:t>
            </a:r>
            <a:r>
              <a:rPr lang="fr-FR" sz="1600" dirty="0">
                <a:latin typeface="Calibri" panose="020F0502020204030204" pitchFamily="34" charset="0"/>
                <a:cs typeface="Calibri" panose="020F0502020204030204" pitchFamily="34" charset="0"/>
              </a:rPr>
              <a:t> [1] )</a:t>
            </a:r>
            <a:endParaRPr lang="en-US" sz="1600" dirty="0">
              <a:latin typeface="Calibri" panose="020F0502020204030204" pitchFamily="34" charset="0"/>
              <a:cs typeface="Calibri" panose="020F0502020204030204" pitchFamily="34" charset="0"/>
            </a:endParaRPr>
          </a:p>
        </p:txBody>
      </p:sp>
      <p:pic>
        <p:nvPicPr>
          <p:cNvPr id="11" name="Picture 10" descr="Chart, histogram&#10;&#10;Description automatically generated">
            <a:extLst>
              <a:ext uri="{FF2B5EF4-FFF2-40B4-BE49-F238E27FC236}">
                <a16:creationId xmlns:a16="http://schemas.microsoft.com/office/drawing/2014/main" id="{5C62E259-83C2-B84F-A1BE-DE8227681B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720" y="3787203"/>
            <a:ext cx="2340000" cy="2340000"/>
          </a:xfrm>
          <a:prstGeom prst="rect">
            <a:avLst/>
          </a:prstGeom>
        </p:spPr>
      </p:pic>
      <p:pic>
        <p:nvPicPr>
          <p:cNvPr id="13" name="Picture 12" descr="Chart, histogram&#10;&#10;Description automatically generated">
            <a:extLst>
              <a:ext uri="{FF2B5EF4-FFF2-40B4-BE49-F238E27FC236}">
                <a16:creationId xmlns:a16="http://schemas.microsoft.com/office/drawing/2014/main" id="{F920CA60-D7D3-CF4E-AEF7-05BD4AC6C4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3185" y="3787203"/>
            <a:ext cx="2340000" cy="2340000"/>
          </a:xfrm>
          <a:prstGeom prst="rect">
            <a:avLst/>
          </a:prstGeom>
        </p:spPr>
      </p:pic>
      <p:pic>
        <p:nvPicPr>
          <p:cNvPr id="15" name="Picture 14" descr="Chart&#10;&#10;Description automatically generated">
            <a:extLst>
              <a:ext uri="{FF2B5EF4-FFF2-40B4-BE49-F238E27FC236}">
                <a16:creationId xmlns:a16="http://schemas.microsoft.com/office/drawing/2014/main" id="{98F98F88-980C-D14D-A854-8F9CF958FE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6650" y="3782773"/>
            <a:ext cx="2340000" cy="2340000"/>
          </a:xfrm>
          <a:prstGeom prst="rect">
            <a:avLst/>
          </a:prstGeom>
        </p:spPr>
      </p:pic>
      <p:sp>
        <p:nvSpPr>
          <p:cNvPr id="14" name="Rectangle 13">
            <a:extLst>
              <a:ext uri="{FF2B5EF4-FFF2-40B4-BE49-F238E27FC236}">
                <a16:creationId xmlns:a16="http://schemas.microsoft.com/office/drawing/2014/main" id="{A5CCA51E-6D61-B245-B718-895584833DB8}"/>
              </a:ext>
            </a:extLst>
          </p:cNvPr>
          <p:cNvSpPr/>
          <p:nvPr/>
        </p:nvSpPr>
        <p:spPr>
          <a:xfrm>
            <a:off x="0" y="6060768"/>
            <a:ext cx="9144000" cy="577081"/>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[1]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(2017). Stated and revealed exit choices of pedestrian crowd evacuees. Transportation Research Part B: Methodological, 95, 238-259.</a:t>
            </a:r>
          </a:p>
          <a:p>
            <a:r>
              <a:rPr lang="en-US" sz="1050" dirty="0">
                <a:latin typeface="Times New Roman" panose="02020603050405020304" pitchFamily="18" charset="0"/>
                <a:cs typeface="Times New Roman" panose="02020603050405020304" pitchFamily="18" charset="0"/>
              </a:rPr>
              <a:t>[2]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(2018). Hypothetical bias and decision-rule effect in modelling discrete directional choices. Transportation Research Part A: Policy and Practice, 116, 361-388.</a:t>
            </a:r>
          </a:p>
        </p:txBody>
      </p:sp>
    </p:spTree>
    <p:extLst>
      <p:ext uri="{BB962C8B-B14F-4D97-AF65-F5344CB8AC3E}">
        <p14:creationId xmlns:p14="http://schemas.microsoft.com/office/powerpoint/2010/main" val="1011516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49530" y="279154"/>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5 Crowd dynamics simulation driven by ML guidance layer</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64</a:t>
            </a:fld>
            <a:endParaRPr lang="en-US"/>
          </a:p>
        </p:txBody>
      </p:sp>
      <p:sp>
        <p:nvSpPr>
          <p:cNvPr id="6" name="Rectangle 5">
            <a:extLst>
              <a:ext uri="{FF2B5EF4-FFF2-40B4-BE49-F238E27FC236}">
                <a16:creationId xmlns:a16="http://schemas.microsoft.com/office/drawing/2014/main" id="{538060B4-1505-CD47-821E-864D41F6470A}"/>
              </a:ext>
            </a:extLst>
          </p:cNvPr>
          <p:cNvSpPr/>
          <p:nvPr/>
        </p:nvSpPr>
        <p:spPr>
          <a:xfrm>
            <a:off x="193040" y="1505466"/>
            <a:ext cx="8737600" cy="646331"/>
          </a:xfrm>
          <a:prstGeom prst="rect">
            <a:avLst/>
          </a:prstGeom>
        </p:spPr>
        <p:txBody>
          <a:bodyPr wrap="square">
            <a:spAutoFit/>
          </a:bodyPr>
          <a:lstStyle/>
          <a:p>
            <a:r>
              <a:rPr lang="en-US" dirty="0">
                <a:latin typeface="Helvetica" pitchFamily="2" charset="0"/>
              </a:rPr>
              <a:t>Accuracy, precision and recall rate by variance interval to each exit obtained from GBDT and SVM models (these models are trained by the data obtained from [1,2]</a:t>
            </a:r>
            <a:endParaRPr lang="en-US" dirty="0">
              <a:effectLst/>
              <a:latin typeface="Helvetica" pitchFamily="2" charset="0"/>
            </a:endParaRPr>
          </a:p>
        </p:txBody>
      </p:sp>
      <p:pic>
        <p:nvPicPr>
          <p:cNvPr id="7" name="Picture 6">
            <a:extLst>
              <a:ext uri="{FF2B5EF4-FFF2-40B4-BE49-F238E27FC236}">
                <a16:creationId xmlns:a16="http://schemas.microsoft.com/office/drawing/2014/main" id="{EBC63325-30F1-5344-8908-AC5E839D57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040" y="2067573"/>
            <a:ext cx="1800000" cy="2160000"/>
          </a:xfrm>
          <a:prstGeom prst="rect">
            <a:avLst/>
          </a:prstGeom>
        </p:spPr>
      </p:pic>
      <p:pic>
        <p:nvPicPr>
          <p:cNvPr id="9" name="Picture 8">
            <a:extLst>
              <a:ext uri="{FF2B5EF4-FFF2-40B4-BE49-F238E27FC236}">
                <a16:creationId xmlns:a16="http://schemas.microsoft.com/office/drawing/2014/main" id="{458D4375-6147-4242-A3AC-355809C252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040" y="4294689"/>
            <a:ext cx="1800000" cy="2160000"/>
          </a:xfrm>
          <a:prstGeom prst="rect">
            <a:avLst/>
          </a:prstGeom>
        </p:spPr>
      </p:pic>
      <p:pic>
        <p:nvPicPr>
          <p:cNvPr id="13" name="Picture 12">
            <a:extLst>
              <a:ext uri="{FF2B5EF4-FFF2-40B4-BE49-F238E27FC236}">
                <a16:creationId xmlns:a16="http://schemas.microsoft.com/office/drawing/2014/main" id="{8868FF01-F595-CD4F-981C-997892171C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3040" y="2067573"/>
            <a:ext cx="1800000" cy="2160000"/>
          </a:xfrm>
          <a:prstGeom prst="rect">
            <a:avLst/>
          </a:prstGeom>
        </p:spPr>
      </p:pic>
      <p:pic>
        <p:nvPicPr>
          <p:cNvPr id="15" name="Picture 14">
            <a:extLst>
              <a:ext uri="{FF2B5EF4-FFF2-40B4-BE49-F238E27FC236}">
                <a16:creationId xmlns:a16="http://schemas.microsoft.com/office/drawing/2014/main" id="{1F6CCAFC-655F-FD45-A4CA-9831D62F97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3040" y="4294689"/>
            <a:ext cx="1800000" cy="2160000"/>
          </a:xfrm>
          <a:prstGeom prst="rect">
            <a:avLst/>
          </a:prstGeom>
        </p:spPr>
      </p:pic>
      <p:pic>
        <p:nvPicPr>
          <p:cNvPr id="17" name="Picture 16">
            <a:extLst>
              <a:ext uri="{FF2B5EF4-FFF2-40B4-BE49-F238E27FC236}">
                <a16:creationId xmlns:a16="http://schemas.microsoft.com/office/drawing/2014/main" id="{B0260232-1A2C-9B4F-815D-4B2A782EB7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93040" y="2067573"/>
            <a:ext cx="1800000" cy="2160000"/>
          </a:xfrm>
          <a:prstGeom prst="rect">
            <a:avLst/>
          </a:prstGeom>
        </p:spPr>
      </p:pic>
      <p:pic>
        <p:nvPicPr>
          <p:cNvPr id="20" name="Picture 19">
            <a:extLst>
              <a:ext uri="{FF2B5EF4-FFF2-40B4-BE49-F238E27FC236}">
                <a16:creationId xmlns:a16="http://schemas.microsoft.com/office/drawing/2014/main" id="{11B896C8-7013-5444-A823-BEC6195A563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68520" y="4294689"/>
            <a:ext cx="1800000" cy="2160000"/>
          </a:xfrm>
          <a:prstGeom prst="rect">
            <a:avLst/>
          </a:prstGeom>
        </p:spPr>
      </p:pic>
      <p:sp>
        <p:nvSpPr>
          <p:cNvPr id="21" name="Rectangle 20">
            <a:extLst>
              <a:ext uri="{FF2B5EF4-FFF2-40B4-BE49-F238E27FC236}">
                <a16:creationId xmlns:a16="http://schemas.microsoft.com/office/drawing/2014/main" id="{5BC1921F-4EFF-674B-9CF3-FE5CB686ECC4}"/>
              </a:ext>
            </a:extLst>
          </p:cNvPr>
          <p:cNvSpPr/>
          <p:nvPr/>
        </p:nvSpPr>
        <p:spPr>
          <a:xfrm>
            <a:off x="5593040" y="2151797"/>
            <a:ext cx="3337600" cy="3046988"/>
          </a:xfrm>
          <a:prstGeom prst="rect">
            <a:avLst/>
          </a:prstGeom>
        </p:spPr>
        <p:txBody>
          <a:bodyPr wrap="square">
            <a:spAutoFit/>
          </a:bodyPr>
          <a:lstStyle/>
          <a:p>
            <a:pPr marL="285750" indent="-285750" algn="just">
              <a:buFont typeface="Wingdings" pitchFamily="2" charset="2"/>
              <a:buChar char="§"/>
            </a:pPr>
            <a:r>
              <a:rPr lang="en-US" altLang="zh-CN" sz="1600" dirty="0"/>
              <a:t>The model that predicts the specific exit choice is more sensitive to the congestion level than the model that only predicts the general direction</a:t>
            </a:r>
          </a:p>
          <a:p>
            <a:pPr marL="285750" indent="-285750" algn="just">
              <a:buFont typeface="Wingdings" pitchFamily="2" charset="2"/>
              <a:buChar char="§"/>
            </a:pPr>
            <a:r>
              <a:rPr lang="en-US" altLang="zh-CN" sz="1600" dirty="0"/>
              <a:t>The sensitivity to the herd behavior is lower than the model that only predicts the general direction. </a:t>
            </a:r>
            <a:r>
              <a:rPr lang="en-US" sz="1600" dirty="0"/>
              <a:t>As pedestrians enter the experiment site one by one, the density of pedestrian flow is always low and relatively stable</a:t>
            </a:r>
          </a:p>
        </p:txBody>
      </p:sp>
      <p:sp>
        <p:nvSpPr>
          <p:cNvPr id="14" name="Rectangle 13">
            <a:extLst>
              <a:ext uri="{FF2B5EF4-FFF2-40B4-BE49-F238E27FC236}">
                <a16:creationId xmlns:a16="http://schemas.microsoft.com/office/drawing/2014/main" id="{A5CCA51E-6D61-B245-B718-895584833DB8}"/>
              </a:ext>
            </a:extLst>
          </p:cNvPr>
          <p:cNvSpPr/>
          <p:nvPr/>
        </p:nvSpPr>
        <p:spPr>
          <a:xfrm>
            <a:off x="5740667" y="5315501"/>
            <a:ext cx="3296653" cy="1223412"/>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[1]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(2017). Stated and revealed exit choices of pedestrian crowd evacuees. Transportation Research Part B: Methodological, 95, 238-259.</a:t>
            </a:r>
          </a:p>
          <a:p>
            <a:r>
              <a:rPr lang="en-US" sz="1050" dirty="0">
                <a:latin typeface="Times New Roman" panose="02020603050405020304" pitchFamily="18" charset="0"/>
                <a:cs typeface="Times New Roman" panose="02020603050405020304" pitchFamily="18" charset="0"/>
              </a:rPr>
              <a:t>[2] </a:t>
            </a:r>
            <a:r>
              <a:rPr lang="en-US" sz="1050" dirty="0" err="1">
                <a:latin typeface="Times New Roman" panose="02020603050405020304" pitchFamily="18" charset="0"/>
                <a:cs typeface="Times New Roman" panose="02020603050405020304" pitchFamily="18" charset="0"/>
              </a:rPr>
              <a:t>Haghani</a:t>
            </a:r>
            <a:r>
              <a:rPr lang="en-US" sz="1050" dirty="0">
                <a:latin typeface="Times New Roman" panose="02020603050405020304" pitchFamily="18" charset="0"/>
                <a:cs typeface="Times New Roman" panose="02020603050405020304" pitchFamily="18" charset="0"/>
              </a:rPr>
              <a:t>, M., &amp; </a:t>
            </a:r>
            <a:r>
              <a:rPr lang="en-US" sz="1050" dirty="0" err="1">
                <a:latin typeface="Times New Roman" panose="02020603050405020304" pitchFamily="18" charset="0"/>
                <a:cs typeface="Times New Roman" panose="02020603050405020304" pitchFamily="18" charset="0"/>
              </a:rPr>
              <a:t>Sarvi</a:t>
            </a:r>
            <a:r>
              <a:rPr lang="en-US" sz="1050" dirty="0">
                <a:latin typeface="Times New Roman" panose="02020603050405020304" pitchFamily="18" charset="0"/>
                <a:cs typeface="Times New Roman" panose="02020603050405020304" pitchFamily="18" charset="0"/>
              </a:rPr>
              <a:t>, M. (2018). Hypothetical bias and decision-rule effect in modelling discrete directional choices. Transportation Research Part A: Policy and Practice, 116, 361-388.</a:t>
            </a:r>
          </a:p>
        </p:txBody>
      </p:sp>
    </p:spTree>
    <p:extLst>
      <p:ext uri="{BB962C8B-B14F-4D97-AF65-F5344CB8AC3E}">
        <p14:creationId xmlns:p14="http://schemas.microsoft.com/office/powerpoint/2010/main" val="26218124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5 Crowd dynamics simulation driven by ML guidance layer</a:t>
            </a:r>
            <a:endParaRPr lang="en-US" sz="2800" b="1" dirty="0"/>
          </a:p>
        </p:txBody>
      </p:sp>
      <p:pic>
        <p:nvPicPr>
          <p:cNvPr id="6" name="Content Placeholder 5" descr="Qr code&#10;&#10;Description automatically generated">
            <a:extLst>
              <a:ext uri="{FF2B5EF4-FFF2-40B4-BE49-F238E27FC236}">
                <a16:creationId xmlns:a16="http://schemas.microsoft.com/office/drawing/2014/main" id="{698972D3-CC15-674C-89D1-076BFB4C802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93641" y="2199652"/>
            <a:ext cx="1439999" cy="2160000"/>
          </a:xfrm>
        </p:spPr>
      </p:pic>
      <p:sp>
        <p:nvSpPr>
          <p:cNvPr id="5" name="Slide Number Placeholder 4"/>
          <p:cNvSpPr>
            <a:spLocks noGrp="1"/>
          </p:cNvSpPr>
          <p:nvPr>
            <p:ph type="sldNum" sz="quarter" idx="12"/>
          </p:nvPr>
        </p:nvSpPr>
        <p:spPr/>
        <p:txBody>
          <a:bodyPr/>
          <a:lstStyle/>
          <a:p>
            <a:fld id="{94031A2B-61D4-418F-8DA4-0AE2E050AA01}" type="slidenum">
              <a:rPr lang="en-US" smtClean="0"/>
              <a:t>65</a:t>
            </a:fld>
            <a:endParaRPr lang="en-US"/>
          </a:p>
        </p:txBody>
      </p:sp>
      <p:sp>
        <p:nvSpPr>
          <p:cNvPr id="7" name="Rectangle 6">
            <a:extLst>
              <a:ext uri="{FF2B5EF4-FFF2-40B4-BE49-F238E27FC236}">
                <a16:creationId xmlns:a16="http://schemas.microsoft.com/office/drawing/2014/main" id="{AC2D2F04-992E-4340-82A9-D39238B6CDC2}"/>
              </a:ext>
            </a:extLst>
          </p:cNvPr>
          <p:cNvSpPr/>
          <p:nvPr/>
        </p:nvSpPr>
        <p:spPr>
          <a:xfrm>
            <a:off x="193040" y="1505466"/>
            <a:ext cx="8457319" cy="646331"/>
          </a:xfrm>
          <a:prstGeom prst="rect">
            <a:avLst/>
          </a:prstGeom>
        </p:spPr>
        <p:txBody>
          <a:bodyPr wrap="square">
            <a:spAutoFit/>
          </a:bodyPr>
          <a:lstStyle/>
          <a:p>
            <a:r>
              <a:rPr lang="en-US" dirty="0">
                <a:latin typeface="Helvetica" pitchFamily="2" charset="0"/>
              </a:rPr>
              <a:t>Snapshots of pedestrian evacuation under the condition of limited(A1-A4) and global(B1-B4) visibility at time steps 90, 180, 270, 360.</a:t>
            </a:r>
            <a:endParaRPr lang="en-US" dirty="0">
              <a:effectLst/>
              <a:latin typeface="Helvetica" pitchFamily="2" charset="0"/>
            </a:endParaRPr>
          </a:p>
        </p:txBody>
      </p:sp>
      <p:pic>
        <p:nvPicPr>
          <p:cNvPr id="9" name="Picture 8" descr="Background pattern, qr code&#10;&#10;Description automatically generated">
            <a:extLst>
              <a:ext uri="{FF2B5EF4-FFF2-40B4-BE49-F238E27FC236}">
                <a16:creationId xmlns:a16="http://schemas.microsoft.com/office/drawing/2014/main" id="{61242001-0270-A749-98A4-B0F6C984CD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641" y="4359652"/>
            <a:ext cx="1440000" cy="2160000"/>
          </a:xfrm>
          <a:prstGeom prst="rect">
            <a:avLst/>
          </a:prstGeom>
        </p:spPr>
      </p:pic>
      <p:pic>
        <p:nvPicPr>
          <p:cNvPr id="11" name="Picture 10" descr="Qr code&#10;&#10;Description automatically generated">
            <a:extLst>
              <a:ext uri="{FF2B5EF4-FFF2-40B4-BE49-F238E27FC236}">
                <a16:creationId xmlns:a16="http://schemas.microsoft.com/office/drawing/2014/main" id="{A5689599-3E57-9C46-AF4D-81E1378A1B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73667" y="2199652"/>
            <a:ext cx="1440000" cy="2160000"/>
          </a:xfrm>
          <a:prstGeom prst="rect">
            <a:avLst/>
          </a:prstGeom>
        </p:spPr>
      </p:pic>
      <p:pic>
        <p:nvPicPr>
          <p:cNvPr id="13" name="Picture 12" descr="Qr code&#10;&#10;Description automatically generated">
            <a:extLst>
              <a:ext uri="{FF2B5EF4-FFF2-40B4-BE49-F238E27FC236}">
                <a16:creationId xmlns:a16="http://schemas.microsoft.com/office/drawing/2014/main" id="{19261062-75B3-3E42-BF56-8F8055B4DE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3667" y="4359652"/>
            <a:ext cx="1440000" cy="2160000"/>
          </a:xfrm>
          <a:prstGeom prst="rect">
            <a:avLst/>
          </a:prstGeom>
        </p:spPr>
      </p:pic>
      <p:sp>
        <p:nvSpPr>
          <p:cNvPr id="14" name="Rectangle 13">
            <a:extLst>
              <a:ext uri="{FF2B5EF4-FFF2-40B4-BE49-F238E27FC236}">
                <a16:creationId xmlns:a16="http://schemas.microsoft.com/office/drawing/2014/main" id="{08E0915D-3604-8B4E-B1A9-844B2FA17979}"/>
              </a:ext>
            </a:extLst>
          </p:cNvPr>
          <p:cNvSpPr/>
          <p:nvPr/>
        </p:nvSpPr>
        <p:spPr>
          <a:xfrm>
            <a:off x="772494" y="6362088"/>
            <a:ext cx="441146" cy="369332"/>
          </a:xfrm>
          <a:prstGeom prst="rect">
            <a:avLst/>
          </a:prstGeom>
        </p:spPr>
        <p:txBody>
          <a:bodyPr wrap="none">
            <a:spAutoFit/>
          </a:bodyPr>
          <a:lstStyle/>
          <a:p>
            <a:r>
              <a:rPr lang="fr-FR" dirty="0">
                <a:latin typeface="Helvetica" pitchFamily="2" charset="0"/>
              </a:rPr>
              <a:t>90</a:t>
            </a:r>
            <a:endParaRPr lang="en-JP" dirty="0"/>
          </a:p>
        </p:txBody>
      </p:sp>
      <p:pic>
        <p:nvPicPr>
          <p:cNvPr id="16" name="Picture 15" descr="Qr code&#10;&#10;Description automatically generated">
            <a:extLst>
              <a:ext uri="{FF2B5EF4-FFF2-40B4-BE49-F238E27FC236}">
                <a16:creationId xmlns:a16="http://schemas.microsoft.com/office/drawing/2014/main" id="{CF8FA948-6B88-1748-8E2C-AC6546C904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601" y="2199652"/>
            <a:ext cx="1440000" cy="2160000"/>
          </a:xfrm>
          <a:prstGeom prst="rect">
            <a:avLst/>
          </a:prstGeom>
        </p:spPr>
      </p:pic>
      <p:pic>
        <p:nvPicPr>
          <p:cNvPr id="19" name="Picture 18" descr="Qr code&#10;&#10;Description automatically generated">
            <a:extLst>
              <a:ext uri="{FF2B5EF4-FFF2-40B4-BE49-F238E27FC236}">
                <a16:creationId xmlns:a16="http://schemas.microsoft.com/office/drawing/2014/main" id="{8FF2EDC1-AE1F-6746-BE0D-2548080FF9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62601" y="4345922"/>
            <a:ext cx="1440000" cy="2160000"/>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DE3B24E9-D549-BE4F-83E2-EF9AA389A0B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12759" y="2189522"/>
            <a:ext cx="1437600" cy="2156400"/>
          </a:xfrm>
          <a:prstGeom prst="rect">
            <a:avLst/>
          </a:prstGeom>
        </p:spPr>
      </p:pic>
      <p:pic>
        <p:nvPicPr>
          <p:cNvPr id="23" name="Picture 22" descr="A picture containing shape&#10;&#10;Description automatically generated">
            <a:extLst>
              <a:ext uri="{FF2B5EF4-FFF2-40B4-BE49-F238E27FC236}">
                <a16:creationId xmlns:a16="http://schemas.microsoft.com/office/drawing/2014/main" id="{00AD1769-8D3C-BA44-BE7B-672B120FE902}"/>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5350" y="4345922"/>
            <a:ext cx="1440000" cy="2160000"/>
          </a:xfrm>
          <a:prstGeom prst="rect">
            <a:avLst/>
          </a:prstGeom>
        </p:spPr>
      </p:pic>
      <p:sp>
        <p:nvSpPr>
          <p:cNvPr id="24" name="Rectangle 23">
            <a:extLst>
              <a:ext uri="{FF2B5EF4-FFF2-40B4-BE49-F238E27FC236}">
                <a16:creationId xmlns:a16="http://schemas.microsoft.com/office/drawing/2014/main" id="{CBAE1D24-8F1B-D441-8570-FB3512CA4D19}"/>
              </a:ext>
            </a:extLst>
          </p:cNvPr>
          <p:cNvSpPr/>
          <p:nvPr/>
        </p:nvSpPr>
        <p:spPr>
          <a:xfrm>
            <a:off x="2933147" y="6362088"/>
            <a:ext cx="569387" cy="369332"/>
          </a:xfrm>
          <a:prstGeom prst="rect">
            <a:avLst/>
          </a:prstGeom>
        </p:spPr>
        <p:txBody>
          <a:bodyPr wrap="none">
            <a:spAutoFit/>
          </a:bodyPr>
          <a:lstStyle/>
          <a:p>
            <a:r>
              <a:rPr lang="fr-FR" dirty="0">
                <a:latin typeface="Helvetica" pitchFamily="2" charset="0"/>
              </a:rPr>
              <a:t>180</a:t>
            </a:r>
            <a:endParaRPr lang="en-JP" dirty="0"/>
          </a:p>
        </p:txBody>
      </p:sp>
      <p:sp>
        <p:nvSpPr>
          <p:cNvPr id="25" name="Rectangle 24">
            <a:extLst>
              <a:ext uri="{FF2B5EF4-FFF2-40B4-BE49-F238E27FC236}">
                <a16:creationId xmlns:a16="http://schemas.microsoft.com/office/drawing/2014/main" id="{C762F6DB-B897-4742-BFB2-E63B39A07569}"/>
              </a:ext>
            </a:extLst>
          </p:cNvPr>
          <p:cNvSpPr/>
          <p:nvPr/>
        </p:nvSpPr>
        <p:spPr>
          <a:xfrm>
            <a:off x="5467342" y="6362088"/>
            <a:ext cx="569387" cy="369332"/>
          </a:xfrm>
          <a:prstGeom prst="rect">
            <a:avLst/>
          </a:prstGeom>
        </p:spPr>
        <p:txBody>
          <a:bodyPr wrap="none">
            <a:spAutoFit/>
          </a:bodyPr>
          <a:lstStyle/>
          <a:p>
            <a:r>
              <a:rPr lang="fr-FR" dirty="0">
                <a:latin typeface="Helvetica" pitchFamily="2" charset="0"/>
              </a:rPr>
              <a:t>270</a:t>
            </a:r>
            <a:endParaRPr lang="en-JP" dirty="0"/>
          </a:p>
        </p:txBody>
      </p:sp>
      <p:sp>
        <p:nvSpPr>
          <p:cNvPr id="26" name="Rectangle 25">
            <a:extLst>
              <a:ext uri="{FF2B5EF4-FFF2-40B4-BE49-F238E27FC236}">
                <a16:creationId xmlns:a16="http://schemas.microsoft.com/office/drawing/2014/main" id="{F4A0D026-8011-E24F-B330-ED7786585573}"/>
              </a:ext>
            </a:extLst>
          </p:cNvPr>
          <p:cNvSpPr/>
          <p:nvPr/>
        </p:nvSpPr>
        <p:spPr>
          <a:xfrm>
            <a:off x="7386889" y="6365923"/>
            <a:ext cx="569387" cy="369332"/>
          </a:xfrm>
          <a:prstGeom prst="rect">
            <a:avLst/>
          </a:prstGeom>
        </p:spPr>
        <p:txBody>
          <a:bodyPr wrap="none">
            <a:spAutoFit/>
          </a:bodyPr>
          <a:lstStyle/>
          <a:p>
            <a:r>
              <a:rPr lang="fr-FR" dirty="0">
                <a:latin typeface="Helvetica" pitchFamily="2" charset="0"/>
              </a:rPr>
              <a:t>360</a:t>
            </a:r>
            <a:endParaRPr lang="en-JP" dirty="0"/>
          </a:p>
        </p:txBody>
      </p:sp>
    </p:spTree>
    <p:extLst>
      <p:ext uri="{BB962C8B-B14F-4D97-AF65-F5344CB8AC3E}">
        <p14:creationId xmlns:p14="http://schemas.microsoft.com/office/powerpoint/2010/main" val="23828602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5 Crowd dynamics simulation driven by ML guidance layer</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66</a:t>
            </a:fld>
            <a:endParaRPr lang="en-US"/>
          </a:p>
        </p:txBody>
      </p:sp>
      <p:sp>
        <p:nvSpPr>
          <p:cNvPr id="7" name="Rectangle 6">
            <a:extLst>
              <a:ext uri="{FF2B5EF4-FFF2-40B4-BE49-F238E27FC236}">
                <a16:creationId xmlns:a16="http://schemas.microsoft.com/office/drawing/2014/main" id="{822B37BC-99BB-714F-9633-626FA029C554}"/>
              </a:ext>
            </a:extLst>
          </p:cNvPr>
          <p:cNvSpPr/>
          <p:nvPr/>
        </p:nvSpPr>
        <p:spPr>
          <a:xfrm>
            <a:off x="193040" y="1505466"/>
            <a:ext cx="1672253" cy="369332"/>
          </a:xfrm>
          <a:prstGeom prst="rect">
            <a:avLst/>
          </a:prstGeom>
        </p:spPr>
        <p:txBody>
          <a:bodyPr wrap="none">
            <a:spAutoFit/>
          </a:bodyPr>
          <a:lstStyle/>
          <a:p>
            <a:r>
              <a:rPr lang="fr-FR" dirty="0" err="1">
                <a:latin typeface="Helvetica" pitchFamily="2" charset="0"/>
              </a:rPr>
              <a:t>Brief</a:t>
            </a:r>
            <a:r>
              <a:rPr lang="fr-FR" dirty="0">
                <a:latin typeface="Helvetica" pitchFamily="2" charset="0"/>
              </a:rPr>
              <a:t> </a:t>
            </a:r>
            <a:r>
              <a:rPr lang="fr-FR" dirty="0" err="1">
                <a:latin typeface="Helvetica" pitchFamily="2" charset="0"/>
              </a:rPr>
              <a:t>summary</a:t>
            </a:r>
            <a:endParaRPr lang="en-US" dirty="0">
              <a:effectLst/>
              <a:latin typeface="Helvetica" pitchFamily="2" charset="0"/>
            </a:endParaRPr>
          </a:p>
        </p:txBody>
      </p:sp>
      <p:sp>
        <p:nvSpPr>
          <p:cNvPr id="8" name="Rectangle 7">
            <a:extLst>
              <a:ext uri="{FF2B5EF4-FFF2-40B4-BE49-F238E27FC236}">
                <a16:creationId xmlns:a16="http://schemas.microsoft.com/office/drawing/2014/main" id="{FC895AF2-7384-5D4A-8F8B-C87F93374910}"/>
              </a:ext>
            </a:extLst>
          </p:cNvPr>
          <p:cNvSpPr/>
          <p:nvPr/>
        </p:nvSpPr>
        <p:spPr>
          <a:xfrm>
            <a:off x="299720" y="1977740"/>
            <a:ext cx="8630920" cy="4031873"/>
          </a:xfrm>
          <a:prstGeom prst="rect">
            <a:avLst/>
          </a:prstGeom>
        </p:spPr>
        <p:txBody>
          <a:bodyPr wrap="square">
            <a:spAutoFit/>
          </a:bodyPr>
          <a:lstStyle/>
          <a:p>
            <a:pPr marL="285750" indent="-285750" algn="just">
              <a:buFont typeface="Wingdings" pitchFamily="2" charset="2"/>
              <a:buChar char="Ø"/>
            </a:pPr>
            <a:r>
              <a:rPr lang="en-US" sz="1600" dirty="0"/>
              <a:t>Narrow the gap between two research method in crowd dynamic analysis</a:t>
            </a:r>
            <a:endParaRPr lang="en-JP" sz="1600" dirty="0"/>
          </a:p>
          <a:p>
            <a:pPr marL="742950" lvl="1" indent="-285750" algn="just">
              <a:buFont typeface="Wingdings" panose="05000000000000000000" pitchFamily="2" charset="2"/>
              <a:buChar char="§"/>
            </a:pPr>
            <a:r>
              <a:rPr lang="en-US" sz="1600" dirty="0"/>
              <a:t>The results of the empirical analysis can be used not only to verify the model, but also to train the decision-making module</a:t>
            </a:r>
          </a:p>
          <a:p>
            <a:pPr marL="742950" lvl="1" indent="-285750" algn="just">
              <a:buFont typeface="Wingdings" panose="05000000000000000000" pitchFamily="2" charset="2"/>
              <a:buChar char="§"/>
            </a:pPr>
            <a:r>
              <a:rPr lang="en-US" sz="1600" dirty="0"/>
              <a:t>Provides a solution to circumvent the two problems of measurement of features in space and quantification of utility</a:t>
            </a:r>
          </a:p>
          <a:p>
            <a:pPr marL="285750" indent="-285750" algn="just">
              <a:buFont typeface="Wingdings" pitchFamily="2" charset="2"/>
              <a:buChar char="Ø"/>
            </a:pPr>
            <a:r>
              <a:rPr lang="en-US" sz="1600" dirty="0"/>
              <a:t>Analysis about the influence of the features on exit selection</a:t>
            </a:r>
          </a:p>
          <a:p>
            <a:pPr marL="742950" lvl="1" indent="-285750" algn="just">
              <a:buFont typeface="Wingdings" panose="05000000000000000000" pitchFamily="2" charset="2"/>
              <a:buChar char="§"/>
            </a:pPr>
            <a:r>
              <a:rPr lang="en-US" sz="1600" dirty="0"/>
              <a:t>Pedestrians have different decision-making preferences at different stages in the same evacuation process</a:t>
            </a:r>
          </a:p>
          <a:p>
            <a:pPr marL="742950" lvl="1" indent="-285750" algn="just">
              <a:buFont typeface="Wingdings" panose="05000000000000000000" pitchFamily="2" charset="2"/>
              <a:buChar char="§"/>
            </a:pPr>
            <a:r>
              <a:rPr lang="en-US" sz="1600" dirty="0"/>
              <a:t>The classification model can be well trained with only 4 features</a:t>
            </a:r>
          </a:p>
          <a:p>
            <a:pPr marL="742950" lvl="1" indent="-285750" algn="just">
              <a:buFont typeface="Wingdings" panose="05000000000000000000" pitchFamily="2" charset="2"/>
              <a:buChar char="§"/>
            </a:pPr>
            <a:r>
              <a:rPr lang="en-US" sz="1600" dirty="0"/>
              <a:t>The introduction of the visual perception module allows more relevant features to be considered</a:t>
            </a:r>
          </a:p>
          <a:p>
            <a:pPr marL="285750" indent="-285750" algn="just">
              <a:buFont typeface="Wingdings" pitchFamily="2" charset="2"/>
              <a:buChar char="Ø"/>
            </a:pPr>
            <a:r>
              <a:rPr lang="en-US" sz="1600" dirty="0"/>
              <a:t>Pave the way for a wider range of application</a:t>
            </a:r>
          </a:p>
          <a:p>
            <a:pPr marL="742950" lvl="1" indent="-285750" algn="just">
              <a:buFont typeface="Wingdings" panose="05000000000000000000" pitchFamily="2" charset="2"/>
              <a:buChar char="§"/>
            </a:pPr>
            <a:r>
              <a:rPr lang="en-US" sz="1600" dirty="0"/>
              <a:t>The high compatibility of the model makes this method not only applicable to evacuation simulations, but also to the spatial scenes where various pedestrian flows exist</a:t>
            </a:r>
          </a:p>
          <a:p>
            <a:pPr marL="742950" lvl="1" indent="-285750" algn="just">
              <a:buFont typeface="Wingdings" panose="05000000000000000000" pitchFamily="2" charset="2"/>
              <a:buChar char="§"/>
            </a:pPr>
            <a:r>
              <a:rPr lang="en-US" sz="1600" dirty="0"/>
              <a:t>This method can make more efficient use of the results obtained in past empirical research and fill in the gaps in model development</a:t>
            </a:r>
          </a:p>
        </p:txBody>
      </p:sp>
    </p:spTree>
    <p:extLst>
      <p:ext uri="{BB962C8B-B14F-4D97-AF65-F5344CB8AC3E}">
        <p14:creationId xmlns:p14="http://schemas.microsoft.com/office/powerpoint/2010/main" val="1000074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6 Multi-directional pedestrians flow simulation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sp>
        <p:nvSpPr>
          <p:cNvPr id="5" name="Slide Number Placeholder 4"/>
          <p:cNvSpPr>
            <a:spLocks noGrp="1"/>
          </p:cNvSpPr>
          <p:nvPr>
            <p:ph type="sldNum" sz="quarter" idx="12"/>
          </p:nvPr>
        </p:nvSpPr>
        <p:spPr/>
        <p:txBody>
          <a:bodyPr/>
          <a:lstStyle/>
          <a:p>
            <a:fld id="{94031A2B-61D4-418F-8DA4-0AE2E050AA01}" type="slidenum">
              <a:rPr lang="en-US" smtClean="0"/>
              <a:t>67</a:t>
            </a:fld>
            <a:endParaRPr lang="en-US"/>
          </a:p>
        </p:txBody>
      </p:sp>
      <p:sp>
        <p:nvSpPr>
          <p:cNvPr id="6" name="Rectangle 5">
            <a:extLst>
              <a:ext uri="{FF2B5EF4-FFF2-40B4-BE49-F238E27FC236}">
                <a16:creationId xmlns:a16="http://schemas.microsoft.com/office/drawing/2014/main" id="{5417B72C-ADDD-E14C-A3E6-49F3CDB060CE}"/>
              </a:ext>
            </a:extLst>
          </p:cNvPr>
          <p:cNvSpPr/>
          <p:nvPr/>
        </p:nvSpPr>
        <p:spPr>
          <a:xfrm>
            <a:off x="299720" y="1977740"/>
            <a:ext cx="8630920" cy="3785652"/>
          </a:xfrm>
          <a:prstGeom prst="rect">
            <a:avLst/>
          </a:prstGeom>
        </p:spPr>
        <p:txBody>
          <a:bodyPr wrap="square">
            <a:spAutoFit/>
          </a:bodyPr>
          <a:lstStyle/>
          <a:p>
            <a:pPr marL="285750" indent="-285750" algn="just">
              <a:buFont typeface="Wingdings" pitchFamily="2" charset="2"/>
              <a:buChar char="Ø"/>
            </a:pPr>
            <a:r>
              <a:rPr lang="en-US" sz="1600" dirty="0"/>
              <a:t>Disorderly pedestrian flow in large public space (Psychological side)</a:t>
            </a:r>
            <a:endParaRPr lang="en-JP" sz="1600" dirty="0"/>
          </a:p>
          <a:p>
            <a:pPr marL="742950" lvl="1" indent="-285750" algn="just">
              <a:buFont typeface="Wingdings" pitchFamily="2" charset="2"/>
              <a:buChar char="§"/>
            </a:pPr>
            <a:r>
              <a:rPr lang="en-US" sz="1600" dirty="0"/>
              <a:t>Excellent compatibility of the model can explore spaces of various shapes</a:t>
            </a:r>
          </a:p>
          <a:p>
            <a:pPr marL="742950" lvl="1" indent="-285750" algn="just">
              <a:buFont typeface="Wingdings" pitchFamily="2" charset="2"/>
              <a:buChar char="§"/>
            </a:pPr>
            <a:r>
              <a:rPr lang="en-US" sz="1600" dirty="0"/>
              <a:t>The introduction of visual information can broaden the range of features involved in decision-making</a:t>
            </a:r>
          </a:p>
          <a:p>
            <a:pPr marL="742950" lvl="1" indent="-285750" algn="just">
              <a:buFont typeface="Wingdings" pitchFamily="2" charset="2"/>
              <a:buChar char="§"/>
            </a:pPr>
            <a:r>
              <a:rPr lang="en-US" sz="1600" dirty="0"/>
              <a:t>Diversified decision-making modules can be applied to various situations</a:t>
            </a:r>
          </a:p>
          <a:p>
            <a:pPr marL="742950" lvl="1" indent="-285750" algn="just">
              <a:buFont typeface="Wingdings" pitchFamily="2" charset="2"/>
              <a:buChar char="§"/>
            </a:pPr>
            <a:r>
              <a:rPr lang="en-US" sz="1600" dirty="0"/>
              <a:t>Data-based utility comparison can handle movement behaviors with different purposes</a:t>
            </a:r>
            <a:endParaRPr lang="en-JP" sz="1600" dirty="0"/>
          </a:p>
          <a:p>
            <a:pPr marL="285750" indent="-285750" algn="just">
              <a:buFont typeface="Wingdings" pitchFamily="2" charset="2"/>
              <a:buChar char="Ø"/>
            </a:pPr>
            <a:r>
              <a:rPr lang="en-US" sz="1600" dirty="0"/>
              <a:t>Mobile convenience oriented internal </a:t>
            </a:r>
            <a:r>
              <a:rPr lang="en-US" altLang="zh-CN" sz="1600" dirty="0"/>
              <a:t>s</a:t>
            </a:r>
            <a:r>
              <a:rPr lang="en-US" sz="1600" dirty="0"/>
              <a:t>pace design (Physical side)</a:t>
            </a:r>
            <a:endParaRPr lang="en-JP" sz="1600" dirty="0"/>
          </a:p>
          <a:p>
            <a:pPr marL="742950" lvl="1" indent="-285750" algn="just">
              <a:buFont typeface="Wingdings" pitchFamily="2" charset="2"/>
              <a:buChar char="§"/>
            </a:pPr>
            <a:r>
              <a:rPr lang="en-US" sz="1600" dirty="0"/>
              <a:t>Based on limited data to predict the flow of people in different spaces, without the need for targeted modeling</a:t>
            </a:r>
          </a:p>
          <a:p>
            <a:pPr marL="742950" lvl="1" indent="-285750" algn="just">
              <a:buFont typeface="Wingdings" pitchFamily="2" charset="2"/>
              <a:buChar char="§"/>
            </a:pPr>
            <a:r>
              <a:rPr lang="en-US" sz="1600" dirty="0"/>
              <a:t>Improve the ability to describe individuals in terms of dynamics, so as to evaluate the efficiency of pedestrian flow in existing building spaces</a:t>
            </a:r>
          </a:p>
          <a:p>
            <a:pPr marL="742950" lvl="1" indent="-285750" algn="just">
              <a:buFont typeface="Wingdings" pitchFamily="2" charset="2"/>
              <a:buChar char="§"/>
            </a:pPr>
            <a:r>
              <a:rPr lang="en-US" sz="1600" dirty="0"/>
              <a:t>Analyze the intersection phenomenon and related characteristics of pedestrian flows</a:t>
            </a:r>
          </a:p>
          <a:p>
            <a:pPr marL="742950" lvl="1" indent="-285750" algn="just">
              <a:buFont typeface="Wingdings" pitchFamily="2" charset="2"/>
              <a:buChar char="§"/>
            </a:pPr>
            <a:r>
              <a:rPr lang="en-US" sz="1600" dirty="0"/>
              <a:t>Analyze the ability of a specific space to withstand the flow of pedestrian and the sudden change threshold of mobility</a:t>
            </a:r>
          </a:p>
          <a:p>
            <a:pPr marL="742950" lvl="1" indent="-285750" algn="just">
              <a:buFont typeface="Wingdings" pitchFamily="2" charset="2"/>
              <a:buChar char="§"/>
            </a:pPr>
            <a:endParaRPr lang="en-US" sz="1600" dirty="0"/>
          </a:p>
        </p:txBody>
      </p:sp>
      <p:sp>
        <p:nvSpPr>
          <p:cNvPr id="7" name="Rectangle 6">
            <a:extLst>
              <a:ext uri="{FF2B5EF4-FFF2-40B4-BE49-F238E27FC236}">
                <a16:creationId xmlns:a16="http://schemas.microsoft.com/office/drawing/2014/main" id="{822B37BC-99BB-714F-9633-626FA029C554}"/>
              </a:ext>
            </a:extLst>
          </p:cNvPr>
          <p:cNvSpPr/>
          <p:nvPr/>
        </p:nvSpPr>
        <p:spPr>
          <a:xfrm>
            <a:off x="193040" y="1505466"/>
            <a:ext cx="6096605" cy="369332"/>
          </a:xfrm>
          <a:prstGeom prst="rect">
            <a:avLst/>
          </a:prstGeom>
        </p:spPr>
        <p:txBody>
          <a:bodyPr wrap="none">
            <a:spAutoFit/>
          </a:bodyPr>
          <a:lstStyle/>
          <a:p>
            <a:r>
              <a:rPr lang="fr-FR" dirty="0" err="1">
                <a:latin typeface="Helvetica" pitchFamily="2" charset="0"/>
              </a:rPr>
              <a:t>Two</a:t>
            </a:r>
            <a:r>
              <a:rPr lang="fr-FR" dirty="0">
                <a:latin typeface="Helvetica" pitchFamily="2" charset="0"/>
              </a:rPr>
              <a:t> </a:t>
            </a:r>
            <a:r>
              <a:rPr lang="fr-FR" dirty="0" err="1">
                <a:latin typeface="Helvetica" pitchFamily="2" charset="0"/>
              </a:rPr>
              <a:t>feasible</a:t>
            </a:r>
            <a:r>
              <a:rPr lang="fr-FR" dirty="0">
                <a:latin typeface="Helvetica" pitchFamily="2" charset="0"/>
              </a:rPr>
              <a:t> extension </a:t>
            </a:r>
            <a:r>
              <a:rPr lang="fr-FR" dirty="0" err="1">
                <a:latin typeface="Helvetica" pitchFamily="2" charset="0"/>
              </a:rPr>
              <a:t>based</a:t>
            </a:r>
            <a:r>
              <a:rPr lang="fr-FR" dirty="0">
                <a:latin typeface="Helvetica" pitchFamily="2" charset="0"/>
              </a:rPr>
              <a:t> on bi-layer simulation model</a:t>
            </a:r>
            <a:endParaRPr lang="en-US" dirty="0">
              <a:effectLst/>
              <a:latin typeface="Helvetica" pitchFamily="2" charset="0"/>
            </a:endParaRPr>
          </a:p>
        </p:txBody>
      </p:sp>
    </p:spTree>
    <p:extLst>
      <p:ext uri="{BB962C8B-B14F-4D97-AF65-F5344CB8AC3E}">
        <p14:creationId xmlns:p14="http://schemas.microsoft.com/office/powerpoint/2010/main" val="31393252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EDB481-4C8A-6540-B02C-76F6A803C33C}"/>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6 Multi-directional pedestrian flow simulation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endParaRPr lang="en-US" sz="2400" dirty="0"/>
          </a:p>
        </p:txBody>
      </p:sp>
      <p:pic>
        <p:nvPicPr>
          <p:cNvPr id="7" name="Picture 2" descr="PTV Viswalk - Pedestrian Simulation Software | PTV Group">
            <a:extLst>
              <a:ext uri="{FF2B5EF4-FFF2-40B4-BE49-F238E27FC236}">
                <a16:creationId xmlns:a16="http://schemas.microsoft.com/office/drawing/2014/main" id="{6B48B172-364F-4542-A6BC-054356227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800"/>
            <a:ext cx="9144000" cy="333769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94031A2B-61D4-418F-8DA4-0AE2E050AA01}" type="slidenum">
              <a:rPr lang="en-US" smtClean="0"/>
              <a:t>68</a:t>
            </a:fld>
            <a:endParaRPr lang="en-US"/>
          </a:p>
        </p:txBody>
      </p:sp>
      <p:sp>
        <p:nvSpPr>
          <p:cNvPr id="8" name="Rectangle 7">
            <a:extLst>
              <a:ext uri="{FF2B5EF4-FFF2-40B4-BE49-F238E27FC236}">
                <a16:creationId xmlns:a16="http://schemas.microsoft.com/office/drawing/2014/main" id="{4AF43D51-F547-3349-9605-133E1EB1323D}"/>
              </a:ext>
            </a:extLst>
          </p:cNvPr>
          <p:cNvSpPr/>
          <p:nvPr/>
        </p:nvSpPr>
        <p:spPr>
          <a:xfrm>
            <a:off x="193040" y="4658497"/>
            <a:ext cx="8737600" cy="1569660"/>
          </a:xfrm>
          <a:prstGeom prst="rect">
            <a:avLst/>
          </a:prstGeom>
        </p:spPr>
        <p:txBody>
          <a:bodyPr wrap="square">
            <a:spAutoFit/>
          </a:bodyPr>
          <a:lstStyle/>
          <a:p>
            <a:r>
              <a:rPr lang="en-US" sz="1600" dirty="0">
                <a:latin typeface="Helvetica" pitchFamily="2" charset="0"/>
              </a:rPr>
              <a:t>Pedestrian flow planning in public spaces</a:t>
            </a:r>
          </a:p>
          <a:p>
            <a:pPr marL="285750" indent="-285750">
              <a:buFont typeface="Wingdings" pitchFamily="2" charset="2"/>
              <a:buChar char="§"/>
            </a:pPr>
            <a:r>
              <a:rPr lang="en-JP" sz="1600" dirty="0"/>
              <a:t>In non-emergency situations, pedestrians are more concerned about distance and comfort, and may even travel in groups.</a:t>
            </a:r>
          </a:p>
          <a:p>
            <a:pPr marL="285750" indent="-285750">
              <a:buFont typeface="Wingdings" pitchFamily="2" charset="2"/>
              <a:buChar char="§"/>
            </a:pPr>
            <a:r>
              <a:rPr lang="en-US" sz="1600" dirty="0"/>
              <a:t>Pedestrians are moving toward different destinations, so their interpretation of the status value of the same location is different. Therefore, we cannot use the data extracted from evacuation drill to train the path planning model in this scenario.</a:t>
            </a:r>
            <a:endParaRPr lang="en-JP" sz="1600" dirty="0"/>
          </a:p>
        </p:txBody>
      </p:sp>
      <p:sp>
        <p:nvSpPr>
          <p:cNvPr id="9" name="Rectangle 8">
            <a:extLst>
              <a:ext uri="{FF2B5EF4-FFF2-40B4-BE49-F238E27FC236}">
                <a16:creationId xmlns:a16="http://schemas.microsoft.com/office/drawing/2014/main" id="{CA930602-EC94-F44E-A362-457254A72310}"/>
              </a:ext>
            </a:extLst>
          </p:cNvPr>
          <p:cNvSpPr/>
          <p:nvPr/>
        </p:nvSpPr>
        <p:spPr>
          <a:xfrm>
            <a:off x="299720" y="6356351"/>
            <a:ext cx="8630920" cy="276999"/>
          </a:xfrm>
          <a:prstGeom prst="rect">
            <a:avLst/>
          </a:prstGeom>
        </p:spPr>
        <p:txBody>
          <a:bodyPr wrap="square">
            <a:spAutoFit/>
          </a:bodyPr>
          <a:lstStyle/>
          <a:p>
            <a:r>
              <a:rPr lang="en-US" sz="1200" dirty="0"/>
              <a:t>Note: Figure obtain from website (https://</a:t>
            </a:r>
            <a:r>
              <a:rPr lang="en-US" sz="1200" dirty="0" err="1"/>
              <a:t>www.ptvgroup.com</a:t>
            </a:r>
            <a:r>
              <a:rPr lang="en-US" sz="1200" dirty="0"/>
              <a:t>/</a:t>
            </a:r>
            <a:r>
              <a:rPr lang="en-US" sz="1200" dirty="0" err="1"/>
              <a:t>en</a:t>
            </a:r>
            <a:r>
              <a:rPr lang="en-US" sz="1200" dirty="0"/>
              <a:t>/solutions/products/</a:t>
            </a:r>
            <a:r>
              <a:rPr lang="en-US" sz="1200" dirty="0" err="1"/>
              <a:t>ptv-viswalk</a:t>
            </a:r>
            <a:r>
              <a:rPr lang="en-US" sz="1200" dirty="0"/>
              <a:t>/)</a:t>
            </a:r>
          </a:p>
        </p:txBody>
      </p:sp>
    </p:spTree>
    <p:extLst>
      <p:ext uri="{BB962C8B-B14F-4D97-AF65-F5344CB8AC3E}">
        <p14:creationId xmlns:p14="http://schemas.microsoft.com/office/powerpoint/2010/main" val="861223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F9AFDBD-DB6C-E140-83A7-848CC455E3BF}"/>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6 Multi-directional pedestrian flow simulation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Applicable scope and related scenarios</a:t>
            </a:r>
          </a:p>
        </p:txBody>
      </p:sp>
      <p:pic>
        <p:nvPicPr>
          <p:cNvPr id="7" name="Picture 6">
            <a:extLst>
              <a:ext uri="{FF2B5EF4-FFF2-40B4-BE49-F238E27FC236}">
                <a16:creationId xmlns:a16="http://schemas.microsoft.com/office/drawing/2014/main" id="{3584B0AF-CC16-C64A-B756-9B187CC44381}"/>
              </a:ext>
            </a:extLst>
          </p:cNvPr>
          <p:cNvPicPr>
            <a:picLocks noChangeAspect="1"/>
          </p:cNvPicPr>
          <p:nvPr/>
        </p:nvPicPr>
        <p:blipFill>
          <a:blip r:embed="rId3"/>
          <a:srcRect/>
          <a:stretch/>
        </p:blipFill>
        <p:spPr>
          <a:xfrm>
            <a:off x="452224" y="1318649"/>
            <a:ext cx="2515792" cy="2521898"/>
          </a:xfrm>
          <a:prstGeom prst="rect">
            <a:avLst/>
          </a:prstGeom>
        </p:spPr>
      </p:pic>
      <p:sp>
        <p:nvSpPr>
          <p:cNvPr id="5" name="Slide Number Placeholder 4"/>
          <p:cNvSpPr>
            <a:spLocks noGrp="1"/>
          </p:cNvSpPr>
          <p:nvPr>
            <p:ph type="sldNum" sz="quarter" idx="12"/>
          </p:nvPr>
        </p:nvSpPr>
        <p:spPr/>
        <p:txBody>
          <a:bodyPr/>
          <a:lstStyle/>
          <a:p>
            <a:fld id="{94031A2B-61D4-418F-8DA4-0AE2E050AA01}" type="slidenum">
              <a:rPr lang="en-US" smtClean="0"/>
              <a:t>69</a:t>
            </a:fld>
            <a:endParaRPr lang="en-US"/>
          </a:p>
        </p:txBody>
      </p:sp>
      <p:sp>
        <p:nvSpPr>
          <p:cNvPr id="6" name="Rectangle 5"/>
          <p:cNvSpPr/>
          <p:nvPr/>
        </p:nvSpPr>
        <p:spPr>
          <a:xfrm>
            <a:off x="299720" y="4283746"/>
            <a:ext cx="4036618" cy="369332"/>
          </a:xfrm>
          <a:prstGeom prst="rect">
            <a:avLst/>
          </a:prstGeom>
        </p:spPr>
        <p:txBody>
          <a:bodyPr wrap="none">
            <a:spAutoFit/>
          </a:bodyPr>
          <a:lstStyle/>
          <a:p>
            <a:r>
              <a:rPr lang="en-US" dirty="0"/>
              <a:t>Pedestrian flow planning in public spaces</a:t>
            </a:r>
          </a:p>
        </p:txBody>
      </p:sp>
      <mc:AlternateContent xmlns:mc="http://schemas.openxmlformats.org/markup-compatibility/2006" xmlns:a14="http://schemas.microsoft.com/office/drawing/2010/main">
        <mc:Choice Requires="a14">
          <p:sp>
            <p:nvSpPr>
              <p:cNvPr id="9" name="Rectangle 8"/>
              <p:cNvSpPr/>
              <p:nvPr/>
            </p:nvSpPr>
            <p:spPr>
              <a:xfrm>
                <a:off x="299720" y="4630590"/>
                <a:ext cx="8630920" cy="1601208"/>
              </a:xfrm>
              <a:prstGeom prst="rect">
                <a:avLst/>
              </a:prstGeom>
            </p:spPr>
            <p:txBody>
              <a:bodyPr wrap="square">
                <a:spAutoFit/>
              </a:bodyPr>
              <a:lstStyle/>
              <a:p>
                <a:pPr marL="285750" indent="-285750" algn="just">
                  <a:buFont typeface="Wingdings" panose="05000000000000000000" pitchFamily="2" charset="2"/>
                  <a:buChar char="§"/>
                </a:pPr>
                <a:r>
                  <a:rPr lang="en-US" sz="1600" dirty="0"/>
                  <a:t>Bi-directional pedestrian flows (</a:t>
                </a:r>
                <a14:m>
                  <m:oMath xmlns:m="http://schemas.openxmlformats.org/officeDocument/2006/math">
                    <m:acc>
                      <m:accPr>
                        <m:chr m:val="⃑"/>
                        <m:ctrlPr>
                          <a:rPr lang="en-US" sz="1600" i="1" dirty="0" smtClean="0">
                            <a:latin typeface="Cambria Math" panose="02040503050406030204" pitchFamily="18" charset="0"/>
                          </a:rPr>
                        </m:ctrlPr>
                      </m:accPr>
                      <m:e>
                        <m:r>
                          <a:rPr lang="en-US" sz="1600" i="1" dirty="0">
                            <a:latin typeface="Cambria Math" panose="02040503050406030204" pitchFamily="18" charset="0"/>
                          </a:rPr>
                          <m:t>𝐴𝐶</m:t>
                        </m:r>
                      </m:e>
                    </m:acc>
                  </m:oMath>
                </a14:m>
                <a:r>
                  <a:rPr lang="en-US" sz="1600" dirty="0"/>
                  <a:t>, </a:t>
                </a:r>
                <a14:m>
                  <m:oMath xmlns:m="http://schemas.openxmlformats.org/officeDocument/2006/math">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𝐶</m:t>
                        </m:r>
                        <m:r>
                          <a:rPr lang="en-US" sz="1600" b="0" i="1" dirty="0" smtClean="0">
                            <a:latin typeface="Cambria Math" panose="02040503050406030204" pitchFamily="18" charset="0"/>
                          </a:rPr>
                          <m:t>𝐴</m:t>
                        </m:r>
                      </m:e>
                    </m:acc>
                  </m:oMath>
                </a14:m>
                <a:r>
                  <a:rPr lang="en-US" sz="1600" dirty="0"/>
                  <a:t>, </a:t>
                </a:r>
                <a14:m>
                  <m:oMath xmlns:m="http://schemas.openxmlformats.org/officeDocument/2006/math">
                    <m:acc>
                      <m:accPr>
                        <m:chr m:val="⃑"/>
                        <m:ctrlPr>
                          <a:rPr lang="en-US" sz="1600" i="1" dirty="0">
                            <a:latin typeface="Cambria Math" panose="02040503050406030204" pitchFamily="18" charset="0"/>
                          </a:rPr>
                        </m:ctrlPr>
                      </m:accPr>
                      <m:e>
                        <m:r>
                          <a:rPr lang="en-US" sz="1600" b="0" i="1" dirty="0" smtClean="0">
                            <a:latin typeface="Cambria Math" panose="02040503050406030204" pitchFamily="18" charset="0"/>
                          </a:rPr>
                          <m:t>𝐵𝐷</m:t>
                        </m:r>
                      </m:e>
                    </m:acc>
                  </m:oMath>
                </a14:m>
                <a:r>
                  <a:rPr lang="en-US" sz="1600" dirty="0"/>
                  <a:t>, </a:t>
                </a:r>
                <a14:m>
                  <m:oMath xmlns:m="http://schemas.openxmlformats.org/officeDocument/2006/math">
                    <m:acc>
                      <m:accPr>
                        <m:chr m:val="⃑"/>
                        <m:ctrlPr>
                          <a:rPr lang="en-US" sz="1600" i="1" dirty="0">
                            <a:latin typeface="Cambria Math" panose="02040503050406030204" pitchFamily="18" charset="0"/>
                          </a:rPr>
                        </m:ctrlPr>
                      </m:accPr>
                      <m:e>
                        <m:r>
                          <a:rPr lang="en-US" sz="1600" b="0" i="1" dirty="0" smtClean="0">
                            <a:latin typeface="Cambria Math" panose="02040503050406030204" pitchFamily="18" charset="0"/>
                          </a:rPr>
                          <m:t>𝐷𝐵</m:t>
                        </m:r>
                      </m:e>
                    </m:acc>
                  </m:oMath>
                </a14:m>
                <a:r>
                  <a:rPr lang="en-US" sz="1600" dirty="0"/>
                  <a:t>) in an intersection with 4 square obstacles of a length of 2.4m</a:t>
                </a:r>
              </a:p>
              <a:p>
                <a:pPr marL="285750" indent="-285750" algn="just">
                  <a:buFont typeface="Wingdings" panose="05000000000000000000" pitchFamily="2" charset="2"/>
                  <a:buChar char="§"/>
                </a:pPr>
                <a:r>
                  <a:rPr lang="en-US" sz="1600" dirty="0"/>
                  <a:t>Route choice: 2 times</a:t>
                </a:r>
              </a:p>
              <a:p>
                <a:pPr marL="285750" lvl="1" indent="-285750" algn="just">
                  <a:buFont typeface="Wingdings" panose="05000000000000000000" pitchFamily="2" charset="2"/>
                  <a:buChar char="§"/>
                </a:pPr>
                <a:r>
                  <a:rPr lang="en-US" sz="1600" dirty="0"/>
                  <a:t>Visibility condition: global / limited</a:t>
                </a:r>
              </a:p>
              <a:p>
                <a:pPr marL="285750" indent="-285750" algn="just">
                  <a:buFont typeface="Wingdings" panose="05000000000000000000" pitchFamily="2" charset="2"/>
                  <a:buChar char="§"/>
                </a:pPr>
                <a:r>
                  <a:rPr lang="en-US" sz="1600" dirty="0"/>
                  <a:t>Quantity of the pedestrian flow: N (from 50 to 100)</a:t>
                </a:r>
              </a:p>
              <a:p>
                <a:pPr marL="285750" indent="-285750" algn="just">
                  <a:buFont typeface="Wingdings" panose="05000000000000000000" pitchFamily="2" charset="2"/>
                  <a:buChar char="§"/>
                </a:pPr>
                <a:r>
                  <a:rPr lang="en-US" sz="1600" dirty="0"/>
                  <a:t>Tactical layer: Time-based path planning</a:t>
                </a:r>
              </a:p>
            </p:txBody>
          </p:sp>
        </mc:Choice>
        <mc:Fallback xmlns="">
          <p:sp>
            <p:nvSpPr>
              <p:cNvPr id="9" name="Rectangle 8"/>
              <p:cNvSpPr>
                <a:spLocks noRot="1" noChangeAspect="1" noMove="1" noResize="1" noEditPoints="1" noAdjustHandles="1" noChangeArrowheads="1" noChangeShapeType="1" noTextEdit="1"/>
              </p:cNvSpPr>
              <p:nvPr/>
            </p:nvSpPr>
            <p:spPr>
              <a:xfrm>
                <a:off x="299720" y="4630590"/>
                <a:ext cx="8630920" cy="1601208"/>
              </a:xfrm>
              <a:prstGeom prst="rect">
                <a:avLst/>
              </a:prstGeom>
              <a:blipFill>
                <a:blip r:embed="rId4"/>
                <a:stretch>
                  <a:fillRect l="-294" r="-294" b="-3150"/>
                </a:stretch>
              </a:blipFill>
            </p:spPr>
            <p:txBody>
              <a:bodyPr/>
              <a:lstStyle/>
              <a:p>
                <a:r>
                  <a:rPr lang="en-JP">
                    <a:noFill/>
                  </a:rPr>
                  <a:t> </a:t>
                </a:r>
              </a:p>
            </p:txBody>
          </p:sp>
        </mc:Fallback>
      </mc:AlternateContent>
      <p:sp>
        <p:nvSpPr>
          <p:cNvPr id="12" name="Rectangle 11"/>
          <p:cNvSpPr/>
          <p:nvPr/>
        </p:nvSpPr>
        <p:spPr>
          <a:xfrm>
            <a:off x="221555" y="3852858"/>
            <a:ext cx="3528210" cy="307777"/>
          </a:xfrm>
          <a:prstGeom prst="rect">
            <a:avLst/>
          </a:prstGeom>
        </p:spPr>
        <p:txBody>
          <a:bodyPr wrap="none">
            <a:spAutoFit/>
          </a:bodyPr>
          <a:lstStyle/>
          <a:p>
            <a:r>
              <a:rPr lang="en-US" sz="1400" dirty="0"/>
              <a:t>Layout of the intersection zone with obstacles</a:t>
            </a:r>
          </a:p>
        </p:txBody>
      </p:sp>
      <p:cxnSp>
        <p:nvCxnSpPr>
          <p:cNvPr id="15" name="Straight Connector 14"/>
          <p:cNvCxnSpPr/>
          <p:nvPr/>
        </p:nvCxnSpPr>
        <p:spPr>
          <a:xfrm flipV="1">
            <a:off x="0" y="4160635"/>
            <a:ext cx="9144000" cy="36843"/>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arXiv:1107.5246v2 [physics.soc-ph] 20 Jan 2012">
            <a:extLst>
              <a:ext uri="{FF2B5EF4-FFF2-40B4-BE49-F238E27FC236}">
                <a16:creationId xmlns:a16="http://schemas.microsoft.com/office/drawing/2014/main" id="{1F2F1B82-BAE8-0747-A7B0-C2ED501D8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398" y="1330960"/>
            <a:ext cx="4488378" cy="252189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E6BE23-91BC-AD45-BDA2-44411B645BEB}"/>
              </a:ext>
            </a:extLst>
          </p:cNvPr>
          <p:cNvSpPr/>
          <p:nvPr/>
        </p:nvSpPr>
        <p:spPr>
          <a:xfrm>
            <a:off x="4891816" y="3855171"/>
            <a:ext cx="3372718" cy="307777"/>
          </a:xfrm>
          <a:prstGeom prst="rect">
            <a:avLst/>
          </a:prstGeom>
        </p:spPr>
        <p:txBody>
          <a:bodyPr wrap="none">
            <a:spAutoFit/>
          </a:bodyPr>
          <a:lstStyle/>
          <a:p>
            <a:r>
              <a:rPr lang="en-US" sz="1400" dirty="0"/>
              <a:t>Example of bidirectional pedestrian flow [1]</a:t>
            </a:r>
          </a:p>
        </p:txBody>
      </p:sp>
      <p:sp>
        <p:nvSpPr>
          <p:cNvPr id="13" name="Rectangle 12"/>
          <p:cNvSpPr/>
          <p:nvPr/>
        </p:nvSpPr>
        <p:spPr>
          <a:xfrm>
            <a:off x="256540" y="6224847"/>
            <a:ext cx="8630920" cy="461665"/>
          </a:xfrm>
          <a:prstGeom prst="rect">
            <a:avLst/>
          </a:prstGeom>
        </p:spPr>
        <p:txBody>
          <a:bodyPr wrap="square">
            <a:spAutoFit/>
          </a:bodyPr>
          <a:lstStyle/>
          <a:p>
            <a:r>
              <a:rPr lang="en-US" sz="1200" dirty="0">
                <a:solidFill>
                  <a:srgbClr val="222222"/>
                </a:solidFill>
                <a:latin typeface="Arial" panose="020B0604020202020204" pitchFamily="34" charset="0"/>
              </a:rPr>
              <a:t>[1] Zhang, J., </a:t>
            </a:r>
            <a:r>
              <a:rPr lang="en-US" sz="1200" dirty="0" err="1">
                <a:solidFill>
                  <a:srgbClr val="222222"/>
                </a:solidFill>
                <a:latin typeface="Arial" panose="020B0604020202020204" pitchFamily="34" charset="0"/>
              </a:rPr>
              <a:t>Klingsch</a:t>
            </a:r>
            <a:r>
              <a:rPr lang="en-US" sz="1200" dirty="0">
                <a:solidFill>
                  <a:srgbClr val="222222"/>
                </a:solidFill>
                <a:latin typeface="Arial" panose="020B0604020202020204" pitchFamily="34" charset="0"/>
              </a:rPr>
              <a:t>, W., </a:t>
            </a:r>
            <a:r>
              <a:rPr lang="en-US" sz="1200" dirty="0" err="1">
                <a:solidFill>
                  <a:srgbClr val="222222"/>
                </a:solidFill>
                <a:latin typeface="Arial" panose="020B0604020202020204" pitchFamily="34" charset="0"/>
              </a:rPr>
              <a:t>Schadschneider</a:t>
            </a:r>
            <a:r>
              <a:rPr lang="en-US" sz="1200" dirty="0">
                <a:solidFill>
                  <a:srgbClr val="222222"/>
                </a:solidFill>
                <a:latin typeface="Arial" panose="020B0604020202020204" pitchFamily="34" charset="0"/>
              </a:rPr>
              <a:t>, A., &amp; </a:t>
            </a:r>
            <a:r>
              <a:rPr lang="en-US" sz="1200" dirty="0" err="1">
                <a:solidFill>
                  <a:srgbClr val="222222"/>
                </a:solidFill>
                <a:latin typeface="Arial" panose="020B0604020202020204" pitchFamily="34" charset="0"/>
              </a:rPr>
              <a:t>Seyfried</a:t>
            </a:r>
            <a:r>
              <a:rPr lang="en-US" sz="1200" dirty="0">
                <a:solidFill>
                  <a:srgbClr val="222222"/>
                </a:solidFill>
                <a:latin typeface="Arial" panose="020B0604020202020204" pitchFamily="34" charset="0"/>
              </a:rPr>
              <a:t>, A. (2012). Ordering in bidirectional pedestrian flows and its influence on the fundamental diagram. Journal of Statistical Mechanics: Theory and Experiment, 2012(02), P02002.</a:t>
            </a:r>
          </a:p>
        </p:txBody>
      </p:sp>
    </p:spTree>
    <p:extLst>
      <p:ext uri="{BB962C8B-B14F-4D97-AF65-F5344CB8AC3E}">
        <p14:creationId xmlns:p14="http://schemas.microsoft.com/office/powerpoint/2010/main" val="62642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1 Introduction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Crowd Dynamics in Various Scenarios</a:t>
            </a:r>
          </a:p>
        </p:txBody>
      </p:sp>
      <p:sp>
        <p:nvSpPr>
          <p:cNvPr id="6" name="Rectangle 5"/>
          <p:cNvSpPr/>
          <p:nvPr/>
        </p:nvSpPr>
        <p:spPr>
          <a:xfrm>
            <a:off x="256540" y="3467100"/>
            <a:ext cx="8630920" cy="1815882"/>
          </a:xfrm>
          <a:prstGeom prst="rect">
            <a:avLst/>
          </a:prstGeom>
        </p:spPr>
        <p:txBody>
          <a:bodyPr wrap="square">
            <a:spAutoFit/>
          </a:bodyPr>
          <a:lstStyle/>
          <a:p>
            <a:pPr marL="285750" indent="-285750" algn="just">
              <a:buFont typeface="Wingdings" panose="05000000000000000000" pitchFamily="2" charset="2"/>
              <a:buChar char="Ø"/>
            </a:pPr>
            <a:r>
              <a:rPr lang="en-US" sz="1400" dirty="0"/>
              <a:t>Pedestrian walking be used as an </a:t>
            </a:r>
            <a:r>
              <a:rPr lang="en-US" sz="1400" b="1" i="1" dirty="0"/>
              <a:t>independent travel mode</a:t>
            </a:r>
            <a:r>
              <a:rPr lang="en-US" sz="1400" dirty="0"/>
              <a:t> to complete short-distance travel activities, or as a </a:t>
            </a:r>
            <a:r>
              <a:rPr lang="en-US" sz="1400" b="1" i="1" dirty="0"/>
              <a:t>component of a travel activity chain </a:t>
            </a:r>
            <a:r>
              <a:rPr lang="en-US" sz="1400" dirty="0"/>
              <a:t>to connect with other modes of transportation (</a:t>
            </a:r>
            <a:r>
              <a:rPr lang="en-US" sz="1400" b="1" dirty="0"/>
              <a:t>Fig. 1</a:t>
            </a:r>
            <a:r>
              <a:rPr lang="en-US" sz="1400" dirty="0"/>
              <a:t>). </a:t>
            </a:r>
          </a:p>
          <a:p>
            <a:pPr marL="285750" indent="-285750" algn="just">
              <a:buFont typeface="Wingdings" panose="05000000000000000000" pitchFamily="2" charset="2"/>
              <a:buChar char="Ø"/>
            </a:pPr>
            <a:r>
              <a:rPr lang="en-US" sz="1400" dirty="0"/>
              <a:t>Pedestrian flow can be regarded as a mixed flow of independent and multiple agents walking together (herding behavior) (</a:t>
            </a:r>
            <a:r>
              <a:rPr lang="en-US" sz="1400" b="1" dirty="0"/>
              <a:t>Fig. 2</a:t>
            </a:r>
            <a:r>
              <a:rPr lang="en-US" sz="1400" dirty="0"/>
              <a:t>).</a:t>
            </a:r>
          </a:p>
          <a:p>
            <a:pPr marL="285750" indent="-285750" algn="just">
              <a:buFont typeface="Wingdings" panose="05000000000000000000" pitchFamily="2" charset="2"/>
              <a:buChar char="Ø"/>
            </a:pPr>
            <a:r>
              <a:rPr lang="en-US" sz="1400" dirty="0"/>
              <a:t>In </a:t>
            </a:r>
            <a:r>
              <a:rPr lang="en-US" sz="1400" b="1" i="1" dirty="0"/>
              <a:t>emergency situations</a:t>
            </a:r>
            <a:r>
              <a:rPr lang="en-US" sz="1400" dirty="0"/>
              <a:t>, pedestrians are more concerned about time cost, while distance and comfort are more important reference factors in </a:t>
            </a:r>
            <a:r>
              <a:rPr lang="en-US" sz="1400" b="1" i="1" dirty="0"/>
              <a:t>non-emergency situations </a:t>
            </a:r>
            <a:r>
              <a:rPr lang="en-US" sz="1400" dirty="0"/>
              <a:t>(</a:t>
            </a:r>
            <a:r>
              <a:rPr lang="en-US" sz="1400" b="1" dirty="0"/>
              <a:t>Fig. 3 &amp; 4</a:t>
            </a:r>
            <a:r>
              <a:rPr lang="en-US" sz="1400" dirty="0"/>
              <a:t>).</a:t>
            </a:r>
          </a:p>
          <a:p>
            <a:pPr marL="285750" indent="-285750" algn="just">
              <a:buFont typeface="Wingdings" panose="05000000000000000000" pitchFamily="2" charset="2"/>
              <a:buChar char="Ø"/>
            </a:pPr>
            <a:r>
              <a:rPr lang="en-US" sz="1400" dirty="0"/>
              <a:t>Pedestrians who are </a:t>
            </a:r>
            <a:r>
              <a:rPr lang="en-US" sz="1400" b="1" i="1" dirty="0"/>
              <a:t>familiar</a:t>
            </a:r>
            <a:r>
              <a:rPr lang="en-US" sz="1400" dirty="0"/>
              <a:t> with the spatial layout are more inclined to make independent decisions, while those who are </a:t>
            </a:r>
            <a:r>
              <a:rPr lang="en-US" sz="1400" b="1" i="1" dirty="0"/>
              <a:t>unfamiliar</a:t>
            </a:r>
            <a:r>
              <a:rPr lang="en-US" sz="1400" dirty="0"/>
              <a:t> tend to walk together.</a:t>
            </a:r>
          </a:p>
        </p:txBody>
      </p:sp>
      <p:sp>
        <p:nvSpPr>
          <p:cNvPr id="7" name="Slide Number Placeholder 6"/>
          <p:cNvSpPr>
            <a:spLocks noGrp="1"/>
          </p:cNvSpPr>
          <p:nvPr>
            <p:ph type="sldNum" sz="quarter" idx="12"/>
          </p:nvPr>
        </p:nvSpPr>
        <p:spPr/>
        <p:txBody>
          <a:bodyPr/>
          <a:lstStyle/>
          <a:p>
            <a:fld id="{94031A2B-61D4-418F-8DA4-0AE2E050AA01}" type="slidenum">
              <a:rPr lang="en-US" smtClean="0"/>
              <a:t>7</a:t>
            </a:fld>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320801"/>
            <a:ext cx="1785618" cy="2061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299" y="1325563"/>
            <a:ext cx="3088196" cy="2057152"/>
          </a:xfrm>
          <a:prstGeom prst="rect">
            <a:avLst/>
          </a:prstGeom>
        </p:spPr>
      </p:pic>
      <p:sp>
        <p:nvSpPr>
          <p:cNvPr id="11" name="Rectangle 10">
            <a:extLst>
              <a:ext uri="{FF2B5EF4-FFF2-40B4-BE49-F238E27FC236}">
                <a16:creationId xmlns:a16="http://schemas.microsoft.com/office/drawing/2014/main" id="{BB0C488B-A04B-1C44-BF16-4770C01BA399}"/>
              </a:ext>
            </a:extLst>
          </p:cNvPr>
          <p:cNvSpPr/>
          <p:nvPr/>
        </p:nvSpPr>
        <p:spPr>
          <a:xfrm>
            <a:off x="353060" y="5570762"/>
            <a:ext cx="8630920" cy="1015663"/>
          </a:xfrm>
          <a:prstGeom prst="rect">
            <a:avLst/>
          </a:prstGeom>
        </p:spPr>
        <p:txBody>
          <a:bodyPr wrap="square">
            <a:spAutoFit/>
          </a:bodyPr>
          <a:lstStyle/>
          <a:p>
            <a:r>
              <a:rPr lang="en-US" sz="1200" dirty="0"/>
              <a:t>Note: Figure obtain from website:</a:t>
            </a:r>
          </a:p>
          <a:p>
            <a:r>
              <a:rPr lang="en-US" sz="1200" dirty="0"/>
              <a:t> 1) </a:t>
            </a:r>
            <a:r>
              <a:rPr lang="en-US" sz="1200" dirty="0">
                <a:hlinkClick r:id="rId5"/>
              </a:rPr>
              <a:t>http://www.juimg.com/tupian/201211/mingxing_274453.html</a:t>
            </a:r>
            <a:r>
              <a:rPr lang="en-US" sz="1200" dirty="0"/>
              <a:t> </a:t>
            </a:r>
          </a:p>
          <a:p>
            <a:r>
              <a:rPr lang="en-US" sz="1200" dirty="0"/>
              <a:t> 2) </a:t>
            </a:r>
            <a:r>
              <a:rPr lang="en-US" sz="1200" dirty="0">
                <a:hlinkClick r:id="rId6"/>
              </a:rPr>
              <a:t>https://iac-academy.com/play-hangout/</a:t>
            </a:r>
            <a:endParaRPr lang="en-US" sz="1200" dirty="0"/>
          </a:p>
          <a:p>
            <a:r>
              <a:rPr lang="en-US" sz="1200" dirty="0"/>
              <a:t> 3) https://carleton.ca/emergency/procedures/emergency-evacuation-procedures/</a:t>
            </a:r>
          </a:p>
          <a:p>
            <a:r>
              <a:rPr lang="en-US" sz="1200" dirty="0"/>
              <a:t> 4) https://www.nyhabitat.com/blog/2013/03/11/top-5-shopping-spots-london/</a:t>
            </a:r>
          </a:p>
        </p:txBody>
      </p:sp>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r="27420"/>
          <a:stretch/>
        </p:blipFill>
        <p:spPr>
          <a:xfrm>
            <a:off x="6884414" y="1320799"/>
            <a:ext cx="2250794" cy="2061915"/>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7175" y="1325563"/>
            <a:ext cx="1690559" cy="2063891"/>
          </a:xfrm>
          <a:prstGeom prst="rect">
            <a:avLst/>
          </a:prstGeom>
        </p:spPr>
      </p:pic>
    </p:spTree>
    <p:extLst>
      <p:ext uri="{BB962C8B-B14F-4D97-AF65-F5344CB8AC3E}">
        <p14:creationId xmlns:p14="http://schemas.microsoft.com/office/powerpoint/2010/main" val="2643947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F9AFDBD-DB6C-E140-83A7-848CC455E3BF}"/>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6 Multi-directional pedestrian flow simulation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Applicable scope and related scenarios</a:t>
            </a:r>
          </a:p>
        </p:txBody>
      </p:sp>
      <p:sp>
        <p:nvSpPr>
          <p:cNvPr id="5" name="Slide Number Placeholder 4"/>
          <p:cNvSpPr>
            <a:spLocks noGrp="1"/>
          </p:cNvSpPr>
          <p:nvPr>
            <p:ph type="sldNum" sz="quarter" idx="12"/>
          </p:nvPr>
        </p:nvSpPr>
        <p:spPr/>
        <p:txBody>
          <a:bodyPr/>
          <a:lstStyle/>
          <a:p>
            <a:fld id="{94031A2B-61D4-418F-8DA4-0AE2E050AA01}" type="slidenum">
              <a:rPr lang="en-US" smtClean="0"/>
              <a:t>70</a:t>
            </a:fld>
            <a:endParaRPr lang="en-US"/>
          </a:p>
        </p:txBody>
      </p:sp>
      <p:pic>
        <p:nvPicPr>
          <p:cNvPr id="10" name="Picture 9">
            <a:extLst>
              <a:ext uri="{FF2B5EF4-FFF2-40B4-BE49-F238E27FC236}">
                <a16:creationId xmlns:a16="http://schemas.microsoft.com/office/drawing/2014/main" id="{C47C8616-9B6B-224C-AA6D-456A542FF325}"/>
              </a:ext>
            </a:extLst>
          </p:cNvPr>
          <p:cNvPicPr>
            <a:picLocks noChangeAspect="1"/>
          </p:cNvPicPr>
          <p:nvPr/>
        </p:nvPicPr>
        <p:blipFill>
          <a:blip r:embed="rId2"/>
          <a:srcRect/>
          <a:stretch/>
        </p:blipFill>
        <p:spPr>
          <a:xfrm>
            <a:off x="189045" y="3608039"/>
            <a:ext cx="2194561" cy="1828800"/>
          </a:xfrm>
          <a:prstGeom prst="rect">
            <a:avLst/>
          </a:prstGeom>
        </p:spPr>
      </p:pic>
      <p:pic>
        <p:nvPicPr>
          <p:cNvPr id="11" name="Picture 10">
            <a:extLst>
              <a:ext uri="{FF2B5EF4-FFF2-40B4-BE49-F238E27FC236}">
                <a16:creationId xmlns:a16="http://schemas.microsoft.com/office/drawing/2014/main" id="{C47C8616-9B6B-224C-AA6D-456A542FF325}"/>
              </a:ext>
            </a:extLst>
          </p:cNvPr>
          <p:cNvPicPr>
            <a:picLocks noChangeAspect="1"/>
          </p:cNvPicPr>
          <p:nvPr/>
        </p:nvPicPr>
        <p:blipFill>
          <a:blip r:embed="rId3"/>
          <a:srcRect/>
          <a:stretch/>
        </p:blipFill>
        <p:spPr>
          <a:xfrm>
            <a:off x="2383606" y="3603276"/>
            <a:ext cx="2194559" cy="1828800"/>
          </a:xfrm>
          <a:prstGeom prst="rect">
            <a:avLst/>
          </a:prstGeom>
        </p:spPr>
      </p:pic>
      <p:sp>
        <p:nvSpPr>
          <p:cNvPr id="13" name="Rectangle 12"/>
          <p:cNvSpPr/>
          <p:nvPr/>
        </p:nvSpPr>
        <p:spPr>
          <a:xfrm>
            <a:off x="1745700" y="5415167"/>
            <a:ext cx="1367362" cy="307777"/>
          </a:xfrm>
          <a:prstGeom prst="rect">
            <a:avLst/>
          </a:prstGeom>
        </p:spPr>
        <p:txBody>
          <a:bodyPr wrap="none">
            <a:spAutoFit/>
          </a:bodyPr>
          <a:lstStyle/>
          <a:p>
            <a:r>
              <a:rPr lang="en-US" sz="1400" dirty="0"/>
              <a:t>Limited visibility</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520" y="3601888"/>
            <a:ext cx="2194560" cy="18288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6080" y="3597125"/>
            <a:ext cx="2194560" cy="1828800"/>
          </a:xfrm>
          <a:prstGeom prst="rect">
            <a:avLst/>
          </a:prstGeom>
        </p:spPr>
      </p:pic>
      <p:sp>
        <p:nvSpPr>
          <p:cNvPr id="17" name="Rectangle 16"/>
          <p:cNvSpPr/>
          <p:nvPr/>
        </p:nvSpPr>
        <p:spPr>
          <a:xfrm>
            <a:off x="6136809" y="5415167"/>
            <a:ext cx="1295547" cy="307777"/>
          </a:xfrm>
          <a:prstGeom prst="rect">
            <a:avLst/>
          </a:prstGeom>
        </p:spPr>
        <p:txBody>
          <a:bodyPr wrap="none">
            <a:spAutoFit/>
          </a:bodyPr>
          <a:lstStyle/>
          <a:p>
            <a:r>
              <a:rPr lang="en-US" sz="1400" dirty="0"/>
              <a:t>Global visibility</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925" y="1525540"/>
            <a:ext cx="1828800" cy="1828800"/>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66485" y="1525540"/>
            <a:ext cx="1828800" cy="182880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7403" y="1545980"/>
            <a:ext cx="1828800" cy="1828800"/>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30587" y="1525540"/>
            <a:ext cx="1828800" cy="1828800"/>
          </a:xfrm>
          <a:prstGeom prst="rect">
            <a:avLst/>
          </a:prstGeom>
        </p:spPr>
      </p:pic>
      <p:cxnSp>
        <p:nvCxnSpPr>
          <p:cNvPr id="21" name="Straight Connector 20"/>
          <p:cNvCxnSpPr/>
          <p:nvPr/>
        </p:nvCxnSpPr>
        <p:spPr>
          <a:xfrm flipV="1">
            <a:off x="0" y="3450626"/>
            <a:ext cx="9144000" cy="36843"/>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754565" y="3162521"/>
            <a:ext cx="3821111" cy="307777"/>
          </a:xfrm>
          <a:prstGeom prst="rect">
            <a:avLst/>
          </a:prstGeom>
        </p:spPr>
        <p:txBody>
          <a:bodyPr wrap="none">
            <a:spAutoFit/>
          </a:bodyPr>
          <a:lstStyle/>
          <a:p>
            <a:r>
              <a:rPr lang="en-US" sz="1400" dirty="0"/>
              <a:t>Snapshots of crowd dynamics at intersection zone</a:t>
            </a:r>
          </a:p>
        </p:txBody>
      </p:sp>
      <p:sp>
        <p:nvSpPr>
          <p:cNvPr id="6" name="Rectangle 5"/>
          <p:cNvSpPr/>
          <p:nvPr/>
        </p:nvSpPr>
        <p:spPr>
          <a:xfrm>
            <a:off x="2488909" y="5751555"/>
            <a:ext cx="4572000" cy="307777"/>
          </a:xfrm>
          <a:prstGeom prst="rect">
            <a:avLst/>
          </a:prstGeom>
        </p:spPr>
        <p:txBody>
          <a:bodyPr>
            <a:spAutoFit/>
          </a:bodyPr>
          <a:lstStyle/>
          <a:p>
            <a:r>
              <a:rPr lang="en-US" sz="1400" dirty="0"/>
              <a:t>Average and standard deviation of pedestrian velocities</a:t>
            </a:r>
          </a:p>
        </p:txBody>
      </p:sp>
    </p:spTree>
    <p:extLst>
      <p:ext uri="{BB962C8B-B14F-4D97-AF65-F5344CB8AC3E}">
        <p14:creationId xmlns:p14="http://schemas.microsoft.com/office/powerpoint/2010/main" val="2902447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F9AFDBD-DB6C-E140-83A7-848CC455E3BF}"/>
              </a:ext>
            </a:extLst>
          </p:cNvPr>
          <p:cNvSpPr/>
          <p:nvPr/>
        </p:nvSpPr>
        <p:spPr>
          <a:xfrm>
            <a:off x="0" y="0"/>
            <a:ext cx="9144000" cy="13208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6 Multi-directional pedestrian flow simulation</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Applicable scope and related scenarios</a:t>
            </a:r>
          </a:p>
        </p:txBody>
      </p:sp>
      <p:sp>
        <p:nvSpPr>
          <p:cNvPr id="5" name="Slide Number Placeholder 4"/>
          <p:cNvSpPr>
            <a:spLocks noGrp="1"/>
          </p:cNvSpPr>
          <p:nvPr>
            <p:ph type="sldNum" sz="quarter" idx="12"/>
          </p:nvPr>
        </p:nvSpPr>
        <p:spPr/>
        <p:txBody>
          <a:bodyPr/>
          <a:lstStyle/>
          <a:p>
            <a:fld id="{94031A2B-61D4-418F-8DA4-0AE2E050AA01}" type="slidenum">
              <a:rPr lang="en-US" smtClean="0"/>
              <a:t>71</a:t>
            </a:fld>
            <a:endParaRPr lang="en-US"/>
          </a:p>
        </p:txBody>
      </p:sp>
      <p:sp>
        <p:nvSpPr>
          <p:cNvPr id="9" name="Rectangle 8"/>
          <p:cNvSpPr/>
          <p:nvPr/>
        </p:nvSpPr>
        <p:spPr>
          <a:xfrm>
            <a:off x="193040" y="1536454"/>
            <a:ext cx="8630920" cy="5314275"/>
          </a:xfrm>
          <a:prstGeom prst="rect">
            <a:avLst/>
          </a:prstGeom>
        </p:spPr>
        <p:txBody>
          <a:bodyPr wrap="square">
            <a:spAutoFit/>
          </a:bodyPr>
          <a:lstStyle/>
          <a:p>
            <a:pPr marL="285750" indent="-285750" algn="just">
              <a:buFont typeface="Wingdings" panose="05000000000000000000" pitchFamily="2" charset="2"/>
              <a:buChar char="Ø"/>
            </a:pPr>
            <a:r>
              <a:rPr lang="en-US" sz="1600" dirty="0"/>
              <a:t>Pedestrian flow planning in public spaces</a:t>
            </a:r>
          </a:p>
          <a:p>
            <a:pPr marL="742950" lvl="1" indent="-285750" algn="just">
              <a:buFont typeface="Wingdings" panose="05000000000000000000" pitchFamily="2" charset="2"/>
              <a:buChar char="§"/>
            </a:pPr>
            <a:r>
              <a:rPr lang="en-US" sz="1600" dirty="0"/>
              <a:t>Proposed model is not limited to evacuation simulations, but can also be extended to more general scenarios. Pedestrians continue to enter the space from the four corners and cross diagonally and leave the space. </a:t>
            </a:r>
          </a:p>
          <a:p>
            <a:pPr marL="285750" lvl="1" indent="-285750" algn="just">
              <a:buFont typeface="Wingdings" panose="05000000000000000000" pitchFamily="2" charset="2"/>
              <a:buChar char="Ø"/>
            </a:pPr>
            <a:r>
              <a:rPr lang="en-US" sz="1600" dirty="0"/>
              <a:t>Pedestrian flow characteristics in different visibility conditions</a:t>
            </a:r>
          </a:p>
          <a:p>
            <a:pPr marL="742950" lvl="1" indent="-285750" algn="just">
              <a:buFont typeface="Wingdings" panose="05000000000000000000" pitchFamily="2" charset="2"/>
              <a:buChar char="§"/>
            </a:pPr>
            <a:r>
              <a:rPr lang="en-US" sz="1600" dirty="0"/>
              <a:t>The average velocity of pedestrians eventually tends to be less than 80 % of the free walk velocity, while it can exceed 80 % for those with global information</a:t>
            </a:r>
          </a:p>
          <a:p>
            <a:pPr marL="742950" lvl="1" indent="-285750" algn="just">
              <a:buFont typeface="Wingdings" panose="05000000000000000000" pitchFamily="2" charset="2"/>
              <a:buChar char="§"/>
            </a:pPr>
            <a:r>
              <a:rPr lang="en-US" sz="1600" dirty="0"/>
              <a:t>The standard deviation of velocities shows that after the first peak, the pedestrian velocity set with the global perspective is lower than 0.2, while this value can be close to 0.3 with obstacles</a:t>
            </a:r>
          </a:p>
          <a:p>
            <a:pPr marL="742950" lvl="1" indent="-285750" algn="just">
              <a:buFont typeface="Wingdings" panose="05000000000000000000" pitchFamily="2" charset="2"/>
              <a:buChar char="§"/>
            </a:pPr>
            <a:r>
              <a:rPr lang="en-US" sz="1600" dirty="0"/>
              <a:t>Regardless of whether pedestrian hold global or limited visibility, the time step when the standard deviation of velocities reach the peak for the first time is same</a:t>
            </a:r>
          </a:p>
          <a:p>
            <a:pPr marL="742950" lvl="1" indent="-285750" algn="just">
              <a:buFont typeface="Wingdings" panose="05000000000000000000" pitchFamily="2" charset="2"/>
              <a:buChar char="§"/>
            </a:pPr>
            <a:r>
              <a:rPr lang="en-US" sz="1600" dirty="0"/>
              <a:t>In this simulation, there is a threshold in the quantity of pedestrian flow (N=100). The movement characteristics of the flow of people above this value will undergo a sudden change</a:t>
            </a:r>
          </a:p>
          <a:p>
            <a:pPr marL="742950" lvl="1" indent="-285750" algn="just">
              <a:buFont typeface="Wingdings" panose="05000000000000000000" pitchFamily="2" charset="2"/>
              <a:buChar char="§"/>
            </a:pPr>
            <a:r>
              <a:rPr lang="en-US" sz="1600" dirty="0"/>
              <a:t>The model can be used to evaluate the motion characteristics of bidirectional pedestrian flow in other similar scenarios</a:t>
            </a:r>
          </a:p>
          <a:p>
            <a:pPr marL="742950" lvl="1" indent="-285750" algn="just">
              <a:buFont typeface="Wingdings" panose="05000000000000000000" pitchFamily="2" charset="2"/>
              <a:buChar char="§"/>
            </a:pPr>
            <a:r>
              <a:rPr lang="en-US" sz="1600" dirty="0"/>
              <a:t>The result of simulation also reflects that without changing the pedestrian motion attributes, the increase of visual information can significantly improve the efficiency of pedestrian movement, but not significant.</a:t>
            </a:r>
          </a:p>
          <a:p>
            <a:pPr lvl="1" algn="just"/>
            <a:endParaRPr lang="en-US" sz="1600" dirty="0"/>
          </a:p>
        </p:txBody>
      </p:sp>
    </p:spTree>
    <p:extLst>
      <p:ext uri="{BB962C8B-B14F-4D97-AF65-F5344CB8AC3E}">
        <p14:creationId xmlns:p14="http://schemas.microsoft.com/office/powerpoint/2010/main" val="1656770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7 Summary</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Core contributions</a:t>
            </a:r>
          </a:p>
        </p:txBody>
      </p:sp>
      <p:sp>
        <p:nvSpPr>
          <p:cNvPr id="5" name="Slide Number Placeholder 4"/>
          <p:cNvSpPr>
            <a:spLocks noGrp="1"/>
          </p:cNvSpPr>
          <p:nvPr>
            <p:ph type="sldNum" sz="quarter" idx="12"/>
          </p:nvPr>
        </p:nvSpPr>
        <p:spPr/>
        <p:txBody>
          <a:bodyPr/>
          <a:lstStyle/>
          <a:p>
            <a:fld id="{94031A2B-61D4-418F-8DA4-0AE2E050AA01}" type="slidenum">
              <a:rPr lang="en-US" smtClean="0"/>
              <a:t>72</a:t>
            </a:fld>
            <a:endParaRPr lang="en-US"/>
          </a:p>
        </p:txBody>
      </p:sp>
      <p:sp>
        <p:nvSpPr>
          <p:cNvPr id="6" name="Rectangle 5">
            <a:extLst>
              <a:ext uri="{FF2B5EF4-FFF2-40B4-BE49-F238E27FC236}">
                <a16:creationId xmlns:a16="http://schemas.microsoft.com/office/drawing/2014/main" id="{FC895AF2-7384-5D4A-8F8B-C87F93374910}"/>
              </a:ext>
            </a:extLst>
          </p:cNvPr>
          <p:cNvSpPr/>
          <p:nvPr/>
        </p:nvSpPr>
        <p:spPr>
          <a:xfrm>
            <a:off x="299720" y="3106114"/>
            <a:ext cx="8630920" cy="2800767"/>
          </a:xfrm>
          <a:prstGeom prst="rect">
            <a:avLst/>
          </a:prstGeom>
        </p:spPr>
        <p:txBody>
          <a:bodyPr wrap="square">
            <a:spAutoFit/>
          </a:bodyPr>
          <a:lstStyle/>
          <a:p>
            <a:pPr marL="285750" indent="-285750" algn="just">
              <a:buFont typeface="Wingdings" pitchFamily="2" charset="2"/>
              <a:buChar char="Ø"/>
            </a:pPr>
            <a:r>
              <a:rPr lang="en-US" sz="1600" dirty="0"/>
              <a:t>Provide additional support to previous route-choice mechanism explanations</a:t>
            </a:r>
          </a:p>
          <a:p>
            <a:pPr marL="742950" lvl="1" indent="-285750" algn="just">
              <a:buFont typeface="Wingdings" panose="05000000000000000000" pitchFamily="2" charset="2"/>
              <a:buChar char="§"/>
            </a:pPr>
            <a:r>
              <a:rPr lang="en-US" sz="1600" dirty="0"/>
              <a:t>Pedestrian’s movement behavior under various visibility conditions are compared</a:t>
            </a:r>
          </a:p>
          <a:p>
            <a:pPr marL="742950" lvl="1" indent="-285750" algn="just">
              <a:buFont typeface="Wingdings" panose="05000000000000000000" pitchFamily="2" charset="2"/>
              <a:buChar char="§"/>
            </a:pPr>
            <a:r>
              <a:rPr lang="en-US" sz="1600" dirty="0"/>
              <a:t>The influence of features in visual information are compared</a:t>
            </a:r>
          </a:p>
          <a:p>
            <a:pPr marL="742950" lvl="1" indent="-285750" algn="just">
              <a:buFont typeface="Wingdings" panose="05000000000000000000" pitchFamily="2" charset="2"/>
              <a:buChar char="§"/>
            </a:pPr>
            <a:r>
              <a:rPr lang="en-US" sz="1600" dirty="0"/>
              <a:t>Route choice behavior is reproduced and validated with previous studies  </a:t>
            </a:r>
          </a:p>
          <a:p>
            <a:pPr marL="285750" indent="-285750" algn="just">
              <a:buFont typeface="Wingdings" pitchFamily="2" charset="2"/>
              <a:buChar char="Ø"/>
            </a:pPr>
            <a:r>
              <a:rPr lang="en-US" sz="1600" dirty="0"/>
              <a:t>An attempt to remove the use of the potential field in microscopic representations of pedestrian simulations and choose to guide individuals through a directed network instead </a:t>
            </a:r>
          </a:p>
          <a:p>
            <a:pPr marL="742950" lvl="1" indent="-285750" algn="just">
              <a:buFont typeface="Wingdings" panose="05000000000000000000" pitchFamily="2" charset="2"/>
              <a:buChar char="§"/>
            </a:pPr>
            <a:r>
              <a:rPr lang="en-US" sz="1600" dirty="0"/>
              <a:t>Reduce computing costs</a:t>
            </a:r>
          </a:p>
          <a:p>
            <a:pPr marL="742950" lvl="1" indent="-285750" algn="just">
              <a:buFont typeface="Wingdings" panose="05000000000000000000" pitchFamily="2" charset="2"/>
              <a:buChar char="§"/>
            </a:pPr>
            <a:r>
              <a:rPr lang="en-US" sz="1600" dirty="0"/>
              <a:t>Create a medium for information transmission and filtering</a:t>
            </a:r>
          </a:p>
          <a:p>
            <a:pPr marL="285750" indent="-285750" algn="just">
              <a:buFont typeface="Wingdings" pitchFamily="2" charset="2"/>
              <a:buChar char="Ø"/>
            </a:pPr>
            <a:r>
              <a:rPr lang="en-US" sz="1600" dirty="0"/>
              <a:t>Establish a connection between two isolated research methods, experimental analysis and numerical simulation, improve the authenticity of the model, and broadening the scope of application of the simulation method based on this framework</a:t>
            </a:r>
          </a:p>
        </p:txBody>
      </p:sp>
      <p:sp>
        <p:nvSpPr>
          <p:cNvPr id="7" name="Rectangle 6">
            <a:extLst>
              <a:ext uri="{FF2B5EF4-FFF2-40B4-BE49-F238E27FC236}">
                <a16:creationId xmlns:a16="http://schemas.microsoft.com/office/drawing/2014/main" id="{FC895AF2-7384-5D4A-8F8B-C87F93374910}"/>
              </a:ext>
            </a:extLst>
          </p:cNvPr>
          <p:cNvSpPr/>
          <p:nvPr/>
        </p:nvSpPr>
        <p:spPr>
          <a:xfrm>
            <a:off x="299720" y="1536454"/>
            <a:ext cx="8630920" cy="1569660"/>
          </a:xfrm>
          <a:prstGeom prst="rect">
            <a:avLst/>
          </a:prstGeom>
        </p:spPr>
        <p:txBody>
          <a:bodyPr wrap="square">
            <a:spAutoFit/>
          </a:bodyPr>
          <a:lstStyle/>
          <a:p>
            <a:pPr algn="just"/>
            <a:r>
              <a:rPr lang="en-US" sz="1600" dirty="0"/>
              <a:t>The core contribution is to solve various physical and psychological bottlenecks in simulation and continuously improve the authenticity of the model. The difficulty in physics are the ability to describe the layout of architectural space, the compatibility of the guidance field, visual information filter in data preparation, and the smoothness of the pedestrian trajectory. At the psychological level, the difficulty lies in the reproduction of pedestrian decision-making logic and the integration of decision-making frameworks.</a:t>
            </a:r>
          </a:p>
        </p:txBody>
      </p:sp>
    </p:spTree>
    <p:extLst>
      <p:ext uri="{BB962C8B-B14F-4D97-AF65-F5344CB8AC3E}">
        <p14:creationId xmlns:p14="http://schemas.microsoft.com/office/powerpoint/2010/main" val="2956707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dirty="0"/>
              <a:t>Chapter 7 Summary</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Applicable scope and related scenarios</a:t>
            </a:r>
          </a:p>
        </p:txBody>
      </p:sp>
      <p:sp>
        <p:nvSpPr>
          <p:cNvPr id="6" name="Rectangle 5">
            <a:extLst>
              <a:ext uri="{FF2B5EF4-FFF2-40B4-BE49-F238E27FC236}">
                <a16:creationId xmlns:a16="http://schemas.microsoft.com/office/drawing/2014/main" id="{616FE27B-E057-B54B-BC63-91A8967A5979}"/>
              </a:ext>
            </a:extLst>
          </p:cNvPr>
          <p:cNvSpPr/>
          <p:nvPr/>
        </p:nvSpPr>
        <p:spPr>
          <a:xfrm>
            <a:off x="299720" y="3837634"/>
            <a:ext cx="8630920" cy="1969770"/>
          </a:xfrm>
          <a:prstGeom prst="rect">
            <a:avLst/>
          </a:prstGeom>
        </p:spPr>
        <p:txBody>
          <a:bodyPr wrap="square">
            <a:spAutoFit/>
          </a:bodyPr>
          <a:lstStyle/>
          <a:p>
            <a:pPr algn="just">
              <a:spcBef>
                <a:spcPts val="400"/>
              </a:spcBef>
            </a:pPr>
            <a:r>
              <a:rPr lang="en-US" sz="1600" dirty="0"/>
              <a:t>Framework</a:t>
            </a:r>
          </a:p>
          <a:p>
            <a:pPr marL="285750" indent="-285750" algn="just">
              <a:spcBef>
                <a:spcPts val="400"/>
              </a:spcBef>
              <a:buFont typeface="Wingdings" panose="05000000000000000000" pitchFamily="2" charset="2"/>
              <a:buChar char="§"/>
            </a:pPr>
            <a:r>
              <a:rPr lang="en-US" sz="1600" dirty="0"/>
              <a:t>Empirical analysis can accurately set physical parameters, and simulation can accurately set psychological preferences</a:t>
            </a:r>
          </a:p>
          <a:p>
            <a:pPr marL="285750" indent="-285750" algn="just">
              <a:spcBef>
                <a:spcPts val="400"/>
              </a:spcBef>
              <a:buFont typeface="Wingdings" panose="05000000000000000000" pitchFamily="2" charset="2"/>
              <a:buChar char="§"/>
            </a:pPr>
            <a:r>
              <a:rPr lang="en-US" sz="1600" dirty="0"/>
              <a:t>For the the space where relevant data exists, the ML model can be used for decision-making guidance, otherwise the time-based utility measurement model can be used</a:t>
            </a:r>
          </a:p>
          <a:p>
            <a:pPr marL="285750" indent="-285750" algn="just">
              <a:spcBef>
                <a:spcPts val="400"/>
              </a:spcBef>
              <a:buFont typeface="Wingdings" panose="05000000000000000000" pitchFamily="2" charset="2"/>
              <a:buChar char="§"/>
            </a:pPr>
            <a:r>
              <a:rPr lang="en-US" sz="1600" dirty="0"/>
              <a:t>This model can be compatible with the definition needs of both psychological and physical levels in most scenarios</a:t>
            </a:r>
          </a:p>
        </p:txBody>
      </p:sp>
      <p:sp>
        <p:nvSpPr>
          <p:cNvPr id="5" name="Slide Number Placeholder 4"/>
          <p:cNvSpPr>
            <a:spLocks noGrp="1"/>
          </p:cNvSpPr>
          <p:nvPr>
            <p:ph type="sldNum" sz="quarter" idx="12"/>
          </p:nvPr>
        </p:nvSpPr>
        <p:spPr/>
        <p:txBody>
          <a:bodyPr/>
          <a:lstStyle/>
          <a:p>
            <a:fld id="{94031A2B-61D4-418F-8DA4-0AE2E050AA01}" type="slidenum">
              <a:rPr lang="en-US" smtClean="0"/>
              <a:t>73</a:t>
            </a:fld>
            <a:endParaRPr lang="en-US"/>
          </a:p>
        </p:txBody>
      </p:sp>
      <p:sp>
        <p:nvSpPr>
          <p:cNvPr id="7" name="Rectangle 6">
            <a:extLst>
              <a:ext uri="{FF2B5EF4-FFF2-40B4-BE49-F238E27FC236}">
                <a16:creationId xmlns:a16="http://schemas.microsoft.com/office/drawing/2014/main" id="{7F334F3E-9A23-3A4B-9A5D-D242E6455AE7}"/>
              </a:ext>
            </a:extLst>
          </p:cNvPr>
          <p:cNvSpPr/>
          <p:nvPr/>
        </p:nvSpPr>
        <p:spPr>
          <a:xfrm>
            <a:off x="1520450" y="1612835"/>
            <a:ext cx="1366887" cy="40535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32047E-895A-E843-98F4-D02BC646A3CA}"/>
              </a:ext>
            </a:extLst>
          </p:cNvPr>
          <p:cNvSpPr/>
          <p:nvPr/>
        </p:nvSpPr>
        <p:spPr>
          <a:xfrm>
            <a:off x="1401420" y="1684706"/>
            <a:ext cx="1591476" cy="261610"/>
          </a:xfrm>
          <a:prstGeom prst="rect">
            <a:avLst/>
          </a:prstGeom>
        </p:spPr>
        <p:txBody>
          <a:bodyPr wrap="square">
            <a:spAutoFit/>
          </a:bodyPr>
          <a:lstStyle/>
          <a:p>
            <a:pPr algn="ctr"/>
            <a:r>
              <a:rPr lang="en-US" sz="1100" b="1" i="1">
                <a:latin typeface="Times New Roman" panose="02020603050405020304" pitchFamily="18" charset="0"/>
                <a:cs typeface="Times New Roman" panose="02020603050405020304" pitchFamily="18" charset="0"/>
              </a:rPr>
              <a:t>Visual information</a:t>
            </a:r>
          </a:p>
        </p:txBody>
      </p:sp>
      <p:sp>
        <p:nvSpPr>
          <p:cNvPr id="9" name="Rectangle 8">
            <a:extLst>
              <a:ext uri="{FF2B5EF4-FFF2-40B4-BE49-F238E27FC236}">
                <a16:creationId xmlns:a16="http://schemas.microsoft.com/office/drawing/2014/main" id="{07DA4CD8-C932-9149-AA46-945BF256C38C}"/>
              </a:ext>
            </a:extLst>
          </p:cNvPr>
          <p:cNvSpPr/>
          <p:nvPr/>
        </p:nvSpPr>
        <p:spPr>
          <a:xfrm>
            <a:off x="3794954" y="1612835"/>
            <a:ext cx="1366887" cy="405352"/>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F653CA-F892-9244-849D-503E9D18D59A}"/>
              </a:ext>
            </a:extLst>
          </p:cNvPr>
          <p:cNvSpPr/>
          <p:nvPr/>
        </p:nvSpPr>
        <p:spPr>
          <a:xfrm>
            <a:off x="3675924" y="1684706"/>
            <a:ext cx="1591476" cy="261610"/>
          </a:xfrm>
          <a:prstGeom prst="rect">
            <a:avLst/>
          </a:prstGeom>
        </p:spPr>
        <p:txBody>
          <a:bodyPr wrap="square">
            <a:spAutoFit/>
          </a:bodyPr>
          <a:lstStyle/>
          <a:p>
            <a:pPr algn="ctr"/>
            <a:r>
              <a:rPr lang="en-US" sz="1100" b="1" i="1">
                <a:latin typeface="Times New Roman" panose="02020603050405020304" pitchFamily="18" charset="0"/>
                <a:cs typeface="Times New Roman" panose="02020603050405020304" pitchFamily="18" charset="0"/>
              </a:rPr>
              <a:t>Select direction</a:t>
            </a:r>
          </a:p>
        </p:txBody>
      </p:sp>
      <p:sp>
        <p:nvSpPr>
          <p:cNvPr id="11" name="Rectangle 10">
            <a:extLst>
              <a:ext uri="{FF2B5EF4-FFF2-40B4-BE49-F238E27FC236}">
                <a16:creationId xmlns:a16="http://schemas.microsoft.com/office/drawing/2014/main" id="{DBD6BE62-E3DD-8B49-815C-15C7DBDBAD8D}"/>
              </a:ext>
            </a:extLst>
          </p:cNvPr>
          <p:cNvSpPr/>
          <p:nvPr/>
        </p:nvSpPr>
        <p:spPr>
          <a:xfrm>
            <a:off x="6052812" y="1621878"/>
            <a:ext cx="1366887" cy="40535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29FB16-034B-6E41-A908-11879677E2A1}"/>
              </a:ext>
            </a:extLst>
          </p:cNvPr>
          <p:cNvSpPr/>
          <p:nvPr/>
        </p:nvSpPr>
        <p:spPr>
          <a:xfrm>
            <a:off x="5933782" y="1693749"/>
            <a:ext cx="1591476" cy="261610"/>
          </a:xfrm>
          <a:prstGeom prst="rect">
            <a:avLst/>
          </a:prstGeom>
        </p:spPr>
        <p:txBody>
          <a:bodyPr wrap="square">
            <a:spAutoFit/>
          </a:bodyPr>
          <a:lstStyle/>
          <a:p>
            <a:pPr algn="ctr"/>
            <a:r>
              <a:rPr lang="en-US" sz="1100" b="1" i="1">
                <a:latin typeface="Times New Roman" panose="02020603050405020304" pitchFamily="18" charset="0"/>
                <a:cs typeface="Times New Roman" panose="02020603050405020304" pitchFamily="18" charset="0"/>
              </a:rPr>
              <a:t>Conduct movement</a:t>
            </a:r>
          </a:p>
        </p:txBody>
      </p:sp>
      <p:cxnSp>
        <p:nvCxnSpPr>
          <p:cNvPr id="13" name="Straight Arrow Connector 12">
            <a:extLst>
              <a:ext uri="{FF2B5EF4-FFF2-40B4-BE49-F238E27FC236}">
                <a16:creationId xmlns:a16="http://schemas.microsoft.com/office/drawing/2014/main" id="{CA2EF565-C511-264D-B3AB-597B0EC53B3F}"/>
              </a:ext>
            </a:extLst>
          </p:cNvPr>
          <p:cNvCxnSpPr>
            <a:cxnSpLocks/>
            <a:stCxn id="8" idx="3"/>
          </p:cNvCxnSpPr>
          <p:nvPr/>
        </p:nvCxnSpPr>
        <p:spPr>
          <a:xfrm>
            <a:off x="2992896" y="1815511"/>
            <a:ext cx="656904" cy="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441BB04-7BCC-4248-8ACA-5764D6044699}"/>
              </a:ext>
            </a:extLst>
          </p:cNvPr>
          <p:cNvSpPr/>
          <p:nvPr/>
        </p:nvSpPr>
        <p:spPr>
          <a:xfrm>
            <a:off x="1401421" y="1468954"/>
            <a:ext cx="6341157" cy="673100"/>
          </a:xfrm>
          <a:prstGeom prst="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1635B02-BC59-D241-9BC9-166725F68F47}"/>
              </a:ext>
            </a:extLst>
          </p:cNvPr>
          <p:cNvCxnSpPr>
            <a:cxnSpLocks/>
          </p:cNvCxnSpPr>
          <p:nvPr/>
        </p:nvCxnSpPr>
        <p:spPr>
          <a:xfrm>
            <a:off x="5239242" y="1828534"/>
            <a:ext cx="656904" cy="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5B750E2-0F8D-2E4B-9132-4DF76228BDB0}"/>
              </a:ext>
            </a:extLst>
          </p:cNvPr>
          <p:cNvSpPr/>
          <p:nvPr/>
        </p:nvSpPr>
        <p:spPr>
          <a:xfrm>
            <a:off x="299720" y="2269713"/>
            <a:ext cx="3896360" cy="1323439"/>
          </a:xfrm>
          <a:prstGeom prst="rect">
            <a:avLst/>
          </a:prstGeom>
        </p:spPr>
        <p:txBody>
          <a:bodyPr wrap="square">
            <a:spAutoFit/>
          </a:bodyPr>
          <a:lstStyle/>
          <a:p>
            <a:r>
              <a:rPr lang="en-US" sz="1600"/>
              <a:t>Without suitable data</a:t>
            </a:r>
          </a:p>
          <a:p>
            <a:pPr marL="342900" indent="-342900">
              <a:buAutoNum type="arabicParenR"/>
            </a:pPr>
            <a:r>
              <a:rPr lang="en-US" sz="1600"/>
              <a:t>Collect visible nodes in network</a:t>
            </a:r>
          </a:p>
          <a:p>
            <a:pPr marL="342900" indent="-342900">
              <a:buAutoNum type="arabicParenR"/>
            </a:pPr>
            <a:r>
              <a:rPr lang="en-US" sz="1600"/>
              <a:t>Generate optional route set</a:t>
            </a:r>
          </a:p>
          <a:p>
            <a:pPr marL="342900" indent="-342900">
              <a:buAutoNum type="arabicParenR"/>
            </a:pPr>
            <a:r>
              <a:rPr lang="en-US" sz="1600"/>
              <a:t>Evaluate travel cost by flow velocity</a:t>
            </a:r>
          </a:p>
          <a:p>
            <a:pPr marL="342900" indent="-342900">
              <a:buAutoNum type="arabicParenR"/>
            </a:pPr>
            <a:r>
              <a:rPr lang="en-US" sz="1600"/>
              <a:t>Deliver desired direction for agent</a:t>
            </a:r>
          </a:p>
        </p:txBody>
      </p:sp>
      <p:sp>
        <p:nvSpPr>
          <p:cNvPr id="17" name="Rectangle 16"/>
          <p:cNvSpPr/>
          <p:nvPr/>
        </p:nvSpPr>
        <p:spPr>
          <a:xfrm>
            <a:off x="4785360" y="2267974"/>
            <a:ext cx="3729990" cy="1569660"/>
          </a:xfrm>
          <a:prstGeom prst="rect">
            <a:avLst/>
          </a:prstGeom>
        </p:spPr>
        <p:txBody>
          <a:bodyPr wrap="square">
            <a:spAutoFit/>
          </a:bodyPr>
          <a:lstStyle/>
          <a:p>
            <a:r>
              <a:rPr lang="en-US" sz="1600"/>
              <a:t>With suitable data</a:t>
            </a:r>
          </a:p>
          <a:p>
            <a:pPr marL="342900" indent="-342900">
              <a:buAutoNum type="arabicParenR"/>
            </a:pPr>
            <a:r>
              <a:rPr lang="en-US" sz="1600"/>
              <a:t>Collect visible agent in visual field</a:t>
            </a:r>
          </a:p>
          <a:p>
            <a:pPr marL="342900" indent="-342900">
              <a:buAutoNum type="arabicParenR"/>
            </a:pPr>
            <a:r>
              <a:rPr lang="en-US" sz="1600"/>
              <a:t>Extract agents’ dynamic information </a:t>
            </a:r>
          </a:p>
          <a:p>
            <a:r>
              <a:rPr lang="en-US" sz="1600"/>
              <a:t>(selected exit, position, velocity)</a:t>
            </a:r>
          </a:p>
          <a:p>
            <a:pPr marL="342900" indent="-342900">
              <a:buAutoNum type="arabicParenR" startAt="3"/>
            </a:pPr>
            <a:r>
              <a:rPr lang="en-US" sz="1600"/>
              <a:t>Evaluate the utility by ML model</a:t>
            </a:r>
          </a:p>
          <a:p>
            <a:pPr marL="342900" indent="-342900">
              <a:buAutoNum type="arabicParenR" startAt="3"/>
            </a:pPr>
            <a:r>
              <a:rPr lang="en-US" sz="1600"/>
              <a:t>Deliver desired direction for agent</a:t>
            </a:r>
          </a:p>
        </p:txBody>
      </p:sp>
    </p:spTree>
    <p:extLst>
      <p:ext uri="{BB962C8B-B14F-4D97-AF65-F5344CB8AC3E}">
        <p14:creationId xmlns:p14="http://schemas.microsoft.com/office/powerpoint/2010/main" val="3694462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FE332B-C655-494D-B765-4ADB5C9554A6}"/>
              </a:ext>
            </a:extLst>
          </p:cNvPr>
          <p:cNvSpPr/>
          <p:nvPr/>
        </p:nvSpPr>
        <p:spPr>
          <a:xfrm>
            <a:off x="0" y="0"/>
            <a:ext cx="9144000" cy="1320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950960" cy="1325563"/>
          </a:xfrm>
        </p:spPr>
        <p:txBody>
          <a:bodyPr>
            <a:normAutofit/>
          </a:bodyPr>
          <a:lstStyle/>
          <a:p>
            <a:r>
              <a:rPr lang="en-US" altLang="zh-CN" sz="2800" b="1" dirty="0"/>
              <a:t>Chapter 7 Summary</a:t>
            </a:r>
            <a:endParaRPr lang="en-US" sz="2800" b="1" dirty="0"/>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dirty="0"/>
              <a:t>Limitations and future work</a:t>
            </a:r>
          </a:p>
        </p:txBody>
      </p:sp>
      <p:sp>
        <p:nvSpPr>
          <p:cNvPr id="5" name="Slide Number Placeholder 4"/>
          <p:cNvSpPr>
            <a:spLocks noGrp="1"/>
          </p:cNvSpPr>
          <p:nvPr>
            <p:ph type="sldNum" sz="quarter" idx="12"/>
          </p:nvPr>
        </p:nvSpPr>
        <p:spPr/>
        <p:txBody>
          <a:bodyPr/>
          <a:lstStyle/>
          <a:p>
            <a:fld id="{94031A2B-61D4-418F-8DA4-0AE2E050AA01}" type="slidenum">
              <a:rPr lang="en-US" smtClean="0"/>
              <a:t>74</a:t>
            </a:fld>
            <a:endParaRPr lang="en-US"/>
          </a:p>
        </p:txBody>
      </p:sp>
      <p:sp>
        <p:nvSpPr>
          <p:cNvPr id="8" name="Rectangle 7">
            <a:extLst>
              <a:ext uri="{FF2B5EF4-FFF2-40B4-BE49-F238E27FC236}">
                <a16:creationId xmlns:a16="http://schemas.microsoft.com/office/drawing/2014/main" id="{2A06E0E6-87B9-7C44-843A-FE3F5435FF58}"/>
              </a:ext>
            </a:extLst>
          </p:cNvPr>
          <p:cNvSpPr/>
          <p:nvPr/>
        </p:nvSpPr>
        <p:spPr>
          <a:xfrm>
            <a:off x="193040" y="1505466"/>
            <a:ext cx="3752694" cy="369332"/>
          </a:xfrm>
          <a:prstGeom prst="rect">
            <a:avLst/>
          </a:prstGeom>
        </p:spPr>
        <p:txBody>
          <a:bodyPr wrap="none">
            <a:spAutoFit/>
          </a:bodyPr>
          <a:lstStyle/>
          <a:p>
            <a:r>
              <a:rPr lang="en-US" dirty="0"/>
              <a:t>Bottlenecks in psychology description </a:t>
            </a:r>
            <a:endParaRPr lang="en-US" dirty="0">
              <a:effectLst/>
              <a:latin typeface="Helvetica" pitchFamily="2" charset="0"/>
            </a:endParaRPr>
          </a:p>
        </p:txBody>
      </p:sp>
      <p:sp>
        <p:nvSpPr>
          <p:cNvPr id="9" name="Rectangle 8"/>
          <p:cNvSpPr/>
          <p:nvPr/>
        </p:nvSpPr>
        <p:spPr>
          <a:xfrm>
            <a:off x="193040" y="1973414"/>
            <a:ext cx="8520281" cy="1815882"/>
          </a:xfrm>
          <a:prstGeom prst="rect">
            <a:avLst/>
          </a:prstGeom>
        </p:spPr>
        <p:txBody>
          <a:bodyPr wrap="square">
            <a:spAutoFit/>
          </a:bodyPr>
          <a:lstStyle/>
          <a:p>
            <a:pPr marL="285750" indent="-285750" algn="just">
              <a:buFont typeface="Wingdings" panose="05000000000000000000" pitchFamily="2" charset="2"/>
              <a:buChar char="§"/>
            </a:pPr>
            <a:r>
              <a:rPr lang="en-US" sz="1600" dirty="0"/>
              <a:t>The introduction of machine learning solves the problem of confusion of physical </a:t>
            </a:r>
            <a:r>
              <a:rPr lang="en-US" altLang="zh-CN" sz="1600" dirty="0"/>
              <a:t>units (dimension)</a:t>
            </a:r>
            <a:r>
              <a:rPr lang="en-US" sz="1600" dirty="0"/>
              <a:t> but also limits the application scenarios of the model. When it comes to the extension in general scenarios, corresponding path selection data is required. At the same time, the types of features in the data, data distribution, and data quantity also affect the decision-making performance of the model.</a:t>
            </a:r>
          </a:p>
          <a:p>
            <a:pPr marL="285750" indent="-285750" algn="just">
              <a:buFont typeface="Wingdings" panose="05000000000000000000" pitchFamily="2" charset="2"/>
              <a:buChar char="§"/>
            </a:pPr>
            <a:r>
              <a:rPr lang="en-US" sz="1600" dirty="0"/>
              <a:t>Perception methods other than visual information have not yet been described, and there are limitations in the simulation of public space scenarios guided by auxiliary broadcasts.</a:t>
            </a:r>
          </a:p>
        </p:txBody>
      </p:sp>
      <p:sp>
        <p:nvSpPr>
          <p:cNvPr id="10" name="Rectangle 9">
            <a:extLst>
              <a:ext uri="{FF2B5EF4-FFF2-40B4-BE49-F238E27FC236}">
                <a16:creationId xmlns:a16="http://schemas.microsoft.com/office/drawing/2014/main" id="{2A06E0E6-87B9-7C44-843A-FE3F5435FF58}"/>
              </a:ext>
            </a:extLst>
          </p:cNvPr>
          <p:cNvSpPr/>
          <p:nvPr/>
        </p:nvSpPr>
        <p:spPr>
          <a:xfrm>
            <a:off x="193040" y="3887913"/>
            <a:ext cx="4908203" cy="369332"/>
          </a:xfrm>
          <a:prstGeom prst="rect">
            <a:avLst/>
          </a:prstGeom>
        </p:spPr>
        <p:txBody>
          <a:bodyPr wrap="none">
            <a:spAutoFit/>
          </a:bodyPr>
          <a:lstStyle/>
          <a:p>
            <a:r>
              <a:rPr lang="en-US" dirty="0"/>
              <a:t>Bottlenecks in physiology (kinematics) description </a:t>
            </a:r>
            <a:endParaRPr lang="en-US" dirty="0">
              <a:effectLst/>
              <a:latin typeface="Helvetica" pitchFamily="2" charset="0"/>
            </a:endParaRPr>
          </a:p>
        </p:txBody>
      </p:sp>
      <p:sp>
        <p:nvSpPr>
          <p:cNvPr id="11" name="Rectangle 10"/>
          <p:cNvSpPr/>
          <p:nvPr/>
        </p:nvSpPr>
        <p:spPr>
          <a:xfrm>
            <a:off x="193040" y="4355862"/>
            <a:ext cx="8520281" cy="1569660"/>
          </a:xfrm>
          <a:prstGeom prst="rect">
            <a:avLst/>
          </a:prstGeom>
        </p:spPr>
        <p:txBody>
          <a:bodyPr wrap="square">
            <a:spAutoFit/>
          </a:bodyPr>
          <a:lstStyle/>
          <a:p>
            <a:pPr marL="285750" indent="-285750" algn="just">
              <a:buFont typeface="Wingdings" panose="05000000000000000000" pitchFamily="2" charset="2"/>
              <a:buChar char="§"/>
            </a:pPr>
            <a:r>
              <a:rPr lang="en-US" sz="1600" dirty="0"/>
              <a:t>The introduction of </a:t>
            </a:r>
            <a:r>
              <a:rPr lang="en-US" altLang="zh-CN" sz="1600" dirty="0"/>
              <a:t>d</a:t>
            </a:r>
            <a:r>
              <a:rPr lang="en-US" sz="1600" dirty="0"/>
              <a:t>ynamic window approach pave the way for the analysis of human-obstacle interaction in arbitrary space, but it also cast new dimension vague problem in the model. The solution currently conceivable is to use reinforcement learning to obtain the optimal parameter configuration.</a:t>
            </a:r>
          </a:p>
          <a:p>
            <a:pPr marL="285750" indent="-285750" algn="just">
              <a:buFont typeface="Wingdings" panose="05000000000000000000" pitchFamily="2" charset="2"/>
              <a:buChar char="§"/>
            </a:pPr>
            <a:r>
              <a:rPr lang="en-US" sz="1600" dirty="0"/>
              <a:t>In trajectory planning, the envelope space of pedestrian groups have not been considered. Therefore, pedestrians are assumed to have no social relationship.</a:t>
            </a:r>
          </a:p>
        </p:txBody>
      </p:sp>
    </p:spTree>
    <p:extLst>
      <p:ext uri="{BB962C8B-B14F-4D97-AF65-F5344CB8AC3E}">
        <p14:creationId xmlns:p14="http://schemas.microsoft.com/office/powerpoint/2010/main" val="29307016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4031A2B-61D4-418F-8DA4-0AE2E050AA01}" type="slidenum">
              <a:rPr lang="en-US" smtClean="0"/>
              <a:t>75</a:t>
            </a:fld>
            <a:endParaRPr lang="en-US"/>
          </a:p>
        </p:txBody>
      </p:sp>
      <p:pic>
        <p:nvPicPr>
          <p:cNvPr id="2050" name="Picture 2" descr="最高 50+ Thank You For Listening 画像 - サンセゴ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1" y="8448"/>
            <a:ext cx="9124859" cy="383032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idx="1"/>
          </p:nvPr>
        </p:nvSpPr>
        <p:spPr>
          <a:xfrm>
            <a:off x="638220" y="4836452"/>
            <a:ext cx="7886700" cy="1656422"/>
          </a:xfrm>
        </p:spPr>
        <p:txBody>
          <a:bodyPr>
            <a:normAutofit/>
          </a:bodyPr>
          <a:lstStyle/>
          <a:p>
            <a:pPr marL="0" indent="0" algn="just">
              <a:buNone/>
            </a:pPr>
            <a:r>
              <a:rPr lang="en-US" sz="1200" dirty="0"/>
              <a:t>Reference:</a:t>
            </a:r>
          </a:p>
          <a:p>
            <a:pPr algn="just">
              <a:buFont typeface="Wingdings" pitchFamily="2" charset="2"/>
              <a:buChar char="§"/>
            </a:pPr>
            <a:r>
              <a:rPr lang="en-US" sz="1200" dirty="0"/>
              <a:t>Zhou, Z., Nakanishi, W., </a:t>
            </a:r>
            <a:r>
              <a:rPr lang="en-US" sz="1200" dirty="0" err="1"/>
              <a:t>Asakura</a:t>
            </a:r>
            <a:r>
              <a:rPr lang="en-US" sz="1200" dirty="0"/>
              <a:t>, Y.: Route choice in the pedestrian evacuation: microscopic formulation based on visual information, </a:t>
            </a:r>
            <a:r>
              <a:rPr lang="en-US" sz="1200" dirty="0" err="1"/>
              <a:t>Physica</a:t>
            </a:r>
            <a:r>
              <a:rPr lang="en-US" sz="1200" dirty="0"/>
              <a:t> A, Vol.562, pp.125313, 2021.</a:t>
            </a:r>
          </a:p>
          <a:p>
            <a:pPr algn="just">
              <a:buFont typeface="Wingdings" pitchFamily="2" charset="2"/>
              <a:buChar char="§"/>
            </a:pPr>
            <a:r>
              <a:rPr lang="en-US" sz="1200" dirty="0"/>
              <a:t>Zhou, Z., Nakanishi, W., </a:t>
            </a:r>
            <a:r>
              <a:rPr lang="en-US" sz="1200" dirty="0" err="1"/>
              <a:t>Asakura</a:t>
            </a:r>
            <a:r>
              <a:rPr lang="en-US" sz="1200" dirty="0"/>
              <a:t>, Y.: Data-driven framework for the adaptive exit selection problem in pedestrian flow: Visual information based heuristics approach, </a:t>
            </a:r>
            <a:r>
              <a:rPr lang="en-US" sz="1200" dirty="0" err="1"/>
              <a:t>Physica</a:t>
            </a:r>
            <a:r>
              <a:rPr lang="en-US" sz="1200" dirty="0"/>
              <a:t> A, Vol. 583, pp.126289, 2021</a:t>
            </a:r>
          </a:p>
          <a:p>
            <a:pPr algn="just">
              <a:buFont typeface="Wingdings" pitchFamily="2" charset="2"/>
              <a:buChar char="§"/>
            </a:pPr>
            <a:r>
              <a:rPr lang="en-US" sz="1200" dirty="0"/>
              <a:t>Zhou, Z., Nakanishi, W., </a:t>
            </a:r>
            <a:r>
              <a:rPr lang="en-US" sz="1200" dirty="0" err="1"/>
              <a:t>Asakura</a:t>
            </a:r>
            <a:r>
              <a:rPr lang="en-US" sz="1200" dirty="0"/>
              <a:t>, Y.: Vision-based  crowd dynamic model for multi-directional pedestrian flow at public space: a hybrid approach, Eastern Asia Society for Transportation Studies Conference (submitted)</a:t>
            </a:r>
          </a:p>
        </p:txBody>
      </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385428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1 Introduction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Scope of this work</a:t>
            </a:r>
          </a:p>
        </p:txBody>
      </p:sp>
      <p:sp>
        <p:nvSpPr>
          <p:cNvPr id="5" name="Rectangle 4"/>
          <p:cNvSpPr/>
          <p:nvPr/>
        </p:nvSpPr>
        <p:spPr>
          <a:xfrm>
            <a:off x="3192321" y="1472200"/>
            <a:ext cx="2722880" cy="4978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p:cNvSpPr/>
          <p:nvPr/>
        </p:nvSpPr>
        <p:spPr>
          <a:xfrm>
            <a:off x="3172001" y="1536454"/>
            <a:ext cx="2799997" cy="369332"/>
          </a:xfrm>
          <a:prstGeom prst="rect">
            <a:avLst/>
          </a:prstGeom>
        </p:spPr>
        <p:txBody>
          <a:bodyPr wrap="none">
            <a:spAutoFit/>
          </a:bodyPr>
          <a:lstStyle/>
          <a:p>
            <a:r>
              <a:rPr lang="en-US"/>
              <a:t>Crowd Dynamics Simulation</a:t>
            </a:r>
          </a:p>
        </p:txBody>
      </p:sp>
      <p:sp>
        <p:nvSpPr>
          <p:cNvPr id="7" name="Rectangle 6"/>
          <p:cNvSpPr/>
          <p:nvPr/>
        </p:nvSpPr>
        <p:spPr>
          <a:xfrm>
            <a:off x="1661160" y="2019054"/>
            <a:ext cx="970280" cy="4978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1610360" y="2083308"/>
            <a:ext cx="1073692" cy="369332"/>
          </a:xfrm>
          <a:prstGeom prst="rect">
            <a:avLst/>
          </a:prstGeom>
        </p:spPr>
        <p:txBody>
          <a:bodyPr wrap="none">
            <a:spAutoFit/>
          </a:bodyPr>
          <a:lstStyle/>
          <a:p>
            <a:r>
              <a:rPr lang="en-US"/>
              <a:t>Objective</a:t>
            </a:r>
          </a:p>
        </p:txBody>
      </p:sp>
      <p:sp>
        <p:nvSpPr>
          <p:cNvPr id="9" name="Rectangle 8"/>
          <p:cNvSpPr/>
          <p:nvPr/>
        </p:nvSpPr>
        <p:spPr>
          <a:xfrm>
            <a:off x="6202679" y="2029214"/>
            <a:ext cx="1143001" cy="4978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p:cNvSpPr/>
          <p:nvPr/>
        </p:nvSpPr>
        <p:spPr>
          <a:xfrm>
            <a:off x="6151881" y="2093468"/>
            <a:ext cx="1270090" cy="369332"/>
          </a:xfrm>
          <a:prstGeom prst="rect">
            <a:avLst/>
          </a:prstGeom>
        </p:spPr>
        <p:txBody>
          <a:bodyPr wrap="square">
            <a:spAutoFit/>
          </a:bodyPr>
          <a:lstStyle/>
          <a:p>
            <a:r>
              <a:rPr lang="en-US"/>
              <a:t>Perspective</a:t>
            </a:r>
          </a:p>
        </p:txBody>
      </p:sp>
      <p:sp>
        <p:nvSpPr>
          <p:cNvPr id="11" name="Rectangle 10"/>
          <p:cNvSpPr/>
          <p:nvPr/>
        </p:nvSpPr>
        <p:spPr>
          <a:xfrm>
            <a:off x="6151879" y="2760734"/>
            <a:ext cx="1219292" cy="4978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p:cNvSpPr/>
          <p:nvPr/>
        </p:nvSpPr>
        <p:spPr>
          <a:xfrm>
            <a:off x="6131560" y="2824988"/>
            <a:ext cx="1346199" cy="369332"/>
          </a:xfrm>
          <a:prstGeom prst="rect">
            <a:avLst/>
          </a:prstGeom>
        </p:spPr>
        <p:txBody>
          <a:bodyPr wrap="square">
            <a:spAutoFit/>
          </a:bodyPr>
          <a:lstStyle/>
          <a:p>
            <a:r>
              <a:rPr lang="en-US"/>
              <a:t>Mesoscopic</a:t>
            </a:r>
          </a:p>
        </p:txBody>
      </p:sp>
      <p:sp>
        <p:nvSpPr>
          <p:cNvPr id="13" name="Rectangle 12"/>
          <p:cNvSpPr/>
          <p:nvPr/>
        </p:nvSpPr>
        <p:spPr>
          <a:xfrm>
            <a:off x="4709159" y="2760734"/>
            <a:ext cx="1219292" cy="4978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p:cNvSpPr/>
          <p:nvPr/>
        </p:nvSpPr>
        <p:spPr>
          <a:xfrm>
            <a:off x="4658360" y="2824988"/>
            <a:ext cx="1346199" cy="369332"/>
          </a:xfrm>
          <a:prstGeom prst="rect">
            <a:avLst/>
          </a:prstGeom>
        </p:spPr>
        <p:txBody>
          <a:bodyPr wrap="square">
            <a:spAutoFit/>
          </a:bodyPr>
          <a:lstStyle/>
          <a:p>
            <a:r>
              <a:rPr lang="en-US"/>
              <a:t>Microscopic</a:t>
            </a:r>
          </a:p>
        </p:txBody>
      </p:sp>
      <p:sp>
        <p:nvSpPr>
          <p:cNvPr id="15" name="Rectangle 14"/>
          <p:cNvSpPr/>
          <p:nvPr/>
        </p:nvSpPr>
        <p:spPr>
          <a:xfrm>
            <a:off x="7614918" y="2749296"/>
            <a:ext cx="1219292" cy="4978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p:cNvSpPr/>
          <p:nvPr/>
        </p:nvSpPr>
        <p:spPr>
          <a:xfrm>
            <a:off x="7538719" y="2813550"/>
            <a:ext cx="1432562" cy="369332"/>
          </a:xfrm>
          <a:prstGeom prst="rect">
            <a:avLst/>
          </a:prstGeom>
        </p:spPr>
        <p:txBody>
          <a:bodyPr wrap="square">
            <a:spAutoFit/>
          </a:bodyPr>
          <a:lstStyle/>
          <a:p>
            <a:r>
              <a:rPr lang="en-US"/>
              <a:t>Macroscopic</a:t>
            </a:r>
          </a:p>
        </p:txBody>
      </p:sp>
      <p:sp>
        <p:nvSpPr>
          <p:cNvPr id="17" name="Rectangle 16"/>
          <p:cNvSpPr/>
          <p:nvPr/>
        </p:nvSpPr>
        <p:spPr>
          <a:xfrm>
            <a:off x="904239" y="2749296"/>
            <a:ext cx="944881" cy="4978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p:cNvSpPr/>
          <p:nvPr/>
        </p:nvSpPr>
        <p:spPr>
          <a:xfrm>
            <a:off x="853440" y="2813550"/>
            <a:ext cx="1071255" cy="369332"/>
          </a:xfrm>
          <a:prstGeom prst="rect">
            <a:avLst/>
          </a:prstGeom>
        </p:spPr>
        <p:txBody>
          <a:bodyPr wrap="none">
            <a:spAutoFit/>
          </a:bodyPr>
          <a:lstStyle/>
          <a:p>
            <a:r>
              <a:rPr lang="en-US"/>
              <a:t>Efficiency</a:t>
            </a:r>
          </a:p>
        </p:txBody>
      </p:sp>
      <p:sp>
        <p:nvSpPr>
          <p:cNvPr id="19" name="Rectangle 18"/>
          <p:cNvSpPr/>
          <p:nvPr/>
        </p:nvSpPr>
        <p:spPr>
          <a:xfrm>
            <a:off x="2407920" y="2750574"/>
            <a:ext cx="970280" cy="4978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p:cNvSpPr/>
          <p:nvPr/>
        </p:nvSpPr>
        <p:spPr>
          <a:xfrm>
            <a:off x="2357120" y="2814828"/>
            <a:ext cx="1023101" cy="369332"/>
          </a:xfrm>
          <a:prstGeom prst="rect">
            <a:avLst/>
          </a:prstGeom>
        </p:spPr>
        <p:txBody>
          <a:bodyPr wrap="none">
            <a:spAutoFit/>
          </a:bodyPr>
          <a:lstStyle/>
          <a:p>
            <a:r>
              <a:rPr lang="en-US" altLang="zh-CN"/>
              <a:t>Accuracy</a:t>
            </a:r>
            <a:endParaRPr lang="en-US"/>
          </a:p>
        </p:txBody>
      </p:sp>
      <p:cxnSp>
        <p:nvCxnSpPr>
          <p:cNvPr id="22" name="Straight Arrow Connector 21"/>
          <p:cNvCxnSpPr>
            <a:stCxn id="5" idx="2"/>
            <a:endCxn id="8" idx="3"/>
          </p:cNvCxnSpPr>
          <p:nvPr/>
        </p:nvCxnSpPr>
        <p:spPr>
          <a:xfrm flipH="1">
            <a:off x="2684052" y="1970040"/>
            <a:ext cx="1869709" cy="297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1"/>
          </p:cNvCxnSpPr>
          <p:nvPr/>
        </p:nvCxnSpPr>
        <p:spPr>
          <a:xfrm>
            <a:off x="4553761" y="1970040"/>
            <a:ext cx="1648918" cy="308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19" idx="0"/>
          </p:cNvCxnSpPr>
          <p:nvPr/>
        </p:nvCxnSpPr>
        <p:spPr>
          <a:xfrm>
            <a:off x="2146300" y="2516894"/>
            <a:ext cx="746760" cy="233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7" idx="0"/>
          </p:cNvCxnSpPr>
          <p:nvPr/>
        </p:nvCxnSpPr>
        <p:spPr>
          <a:xfrm flipH="1">
            <a:off x="1376680" y="2516894"/>
            <a:ext cx="769620" cy="232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2"/>
            <a:endCxn id="11" idx="0"/>
          </p:cNvCxnSpPr>
          <p:nvPr/>
        </p:nvCxnSpPr>
        <p:spPr>
          <a:xfrm flipH="1">
            <a:off x="6761525" y="2527054"/>
            <a:ext cx="12655" cy="233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2"/>
            <a:endCxn id="13" idx="0"/>
          </p:cNvCxnSpPr>
          <p:nvPr/>
        </p:nvCxnSpPr>
        <p:spPr>
          <a:xfrm flipH="1">
            <a:off x="5318805" y="2527054"/>
            <a:ext cx="1455375" cy="233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2"/>
            <a:endCxn id="15" idx="0"/>
          </p:cNvCxnSpPr>
          <p:nvPr/>
        </p:nvCxnSpPr>
        <p:spPr>
          <a:xfrm>
            <a:off x="6774180" y="2527054"/>
            <a:ext cx="1450384" cy="222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357120" y="2661920"/>
            <a:ext cx="3647439" cy="711200"/>
          </a:xfrm>
          <a:prstGeom prst="rect">
            <a:avLst/>
          </a:prstGeom>
          <a:noFill/>
          <a:ln w="381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20040" y="3726442"/>
            <a:ext cx="8534490" cy="2800767"/>
          </a:xfrm>
          <a:prstGeom prst="rect">
            <a:avLst/>
          </a:prstGeom>
        </p:spPr>
        <p:txBody>
          <a:bodyPr wrap="square">
            <a:spAutoFit/>
          </a:bodyPr>
          <a:lstStyle/>
          <a:p>
            <a:pPr marL="342900" indent="-342900" algn="just">
              <a:buFont typeface="Wingdings" panose="05000000000000000000" pitchFamily="2" charset="2"/>
              <a:buChar char="Ø"/>
            </a:pPr>
            <a:r>
              <a:rPr lang="en-US" sz="1600" dirty="0"/>
              <a:t>According to the focus of attention, pedestrian movement behavior research can be divided into two categories: 1) Pedestrian movement behavior under normal conditions 2) Pedestrian movement behavior under emergency conditions.</a:t>
            </a:r>
          </a:p>
          <a:p>
            <a:pPr marL="342900" indent="-342900" algn="just">
              <a:buFont typeface="Wingdings" panose="05000000000000000000" pitchFamily="2" charset="2"/>
              <a:buChar char="Ø"/>
            </a:pPr>
            <a:r>
              <a:rPr lang="en-US" sz="1600" dirty="0"/>
              <a:t>According to the movement direction of pedestrian groups: 1) unidirectional pedestrian flow and 2) multi-directional pedestrian flow (opposite pedestrian (bi-directional) flow &amp; cross flow).</a:t>
            </a:r>
          </a:p>
          <a:p>
            <a:pPr marL="342900" indent="-342900" algn="just">
              <a:buFont typeface="Wingdings" panose="05000000000000000000" pitchFamily="2" charset="2"/>
              <a:buChar char="Ø"/>
            </a:pPr>
            <a:r>
              <a:rPr lang="en-US" sz="1600" dirty="0"/>
              <a:t>According to the completeness of perceivable information: Global perspective, limited perspective, zero visibility .</a:t>
            </a:r>
          </a:p>
          <a:p>
            <a:pPr marL="342900" indent="-342900" algn="just">
              <a:buFont typeface="Wingdings" panose="05000000000000000000" pitchFamily="2" charset="2"/>
              <a:buChar char="Ø"/>
            </a:pPr>
            <a:r>
              <a:rPr lang="en-US" sz="1600" dirty="0"/>
              <a:t>According to the decision-making mechanism of pedestrian in path planning: data-driven navigation and anthropomorphic regulation based navigation.</a:t>
            </a:r>
          </a:p>
          <a:p>
            <a:pPr marL="342900" indent="-342900" algn="just">
              <a:buFont typeface="Wingdings" panose="05000000000000000000" pitchFamily="2" charset="2"/>
              <a:buChar char="Ø"/>
            </a:pPr>
            <a:r>
              <a:rPr lang="en-US" sz="1600" dirty="0"/>
              <a:t>The compatibility of the model to various scenarios, spatial layout, and the role of the model in space design and evacuation planning also should be discussed.</a:t>
            </a:r>
          </a:p>
        </p:txBody>
      </p:sp>
      <p:sp>
        <p:nvSpPr>
          <p:cNvPr id="38" name="Slide Number Placeholder 37"/>
          <p:cNvSpPr>
            <a:spLocks noGrp="1"/>
          </p:cNvSpPr>
          <p:nvPr>
            <p:ph type="sldNum" sz="quarter" idx="12"/>
          </p:nvPr>
        </p:nvSpPr>
        <p:spPr/>
        <p:txBody>
          <a:bodyPr/>
          <a:lstStyle/>
          <a:p>
            <a:fld id="{94031A2B-61D4-418F-8DA4-0AE2E050AA01}" type="slidenum">
              <a:rPr lang="en-US" smtClean="0"/>
              <a:t>8</a:t>
            </a:fld>
            <a:endParaRPr lang="en-US"/>
          </a:p>
        </p:txBody>
      </p:sp>
      <p:sp>
        <p:nvSpPr>
          <p:cNvPr id="21" name="Rectangle 20">
            <a:extLst>
              <a:ext uri="{FF2B5EF4-FFF2-40B4-BE49-F238E27FC236}">
                <a16:creationId xmlns:a16="http://schemas.microsoft.com/office/drawing/2014/main" id="{536A0FBA-53FF-424B-B1C5-384F67A694D7}"/>
              </a:ext>
            </a:extLst>
          </p:cNvPr>
          <p:cNvSpPr/>
          <p:nvPr/>
        </p:nvSpPr>
        <p:spPr>
          <a:xfrm>
            <a:off x="5460770" y="3355904"/>
            <a:ext cx="3107582" cy="307777"/>
          </a:xfrm>
          <a:prstGeom prst="rect">
            <a:avLst/>
          </a:prstGeom>
        </p:spPr>
        <p:txBody>
          <a:bodyPr wrap="none">
            <a:spAutoFit/>
          </a:bodyPr>
          <a:lstStyle/>
          <a:p>
            <a:r>
              <a:rPr lang="en-US" sz="1400" dirty="0"/>
              <a:t>Classification of the simulation methods</a:t>
            </a:r>
            <a:endParaRPr lang="en-JP" sz="1400" dirty="0"/>
          </a:p>
        </p:txBody>
      </p:sp>
    </p:spTree>
    <p:extLst>
      <p:ext uri="{BB962C8B-B14F-4D97-AF65-F5344CB8AC3E}">
        <p14:creationId xmlns:p14="http://schemas.microsoft.com/office/powerpoint/2010/main" val="634452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040" y="0"/>
            <a:ext cx="8737600" cy="1325563"/>
          </a:xfrm>
        </p:spPr>
        <p:txBody>
          <a:bodyPr>
            <a:normAutofit/>
          </a:bodyPr>
          <a:lstStyle/>
          <a:p>
            <a:r>
              <a:rPr lang="en-US" altLang="zh-CN" sz="2800" b="1"/>
              <a:t>Chapter 1 Introduction</a:t>
            </a:r>
            <a:endParaRPr lang="en-US" sz="2800" b="1"/>
          </a:p>
        </p:txBody>
      </p:sp>
      <p:sp>
        <p:nvSpPr>
          <p:cNvPr id="3" name="Content Placeholder 2"/>
          <p:cNvSpPr>
            <a:spLocks noGrp="1"/>
          </p:cNvSpPr>
          <p:nvPr>
            <p:ph idx="1"/>
          </p:nvPr>
        </p:nvSpPr>
        <p:spPr>
          <a:xfrm>
            <a:off x="299720" y="947174"/>
            <a:ext cx="8737600" cy="589280"/>
          </a:xfrm>
        </p:spPr>
        <p:txBody>
          <a:bodyPr>
            <a:normAutofit/>
          </a:bodyPr>
          <a:lstStyle/>
          <a:p>
            <a:pPr marL="0" indent="0" algn="r">
              <a:buNone/>
            </a:pPr>
            <a:r>
              <a:rPr lang="en-US" sz="2400"/>
              <a:t>Innovation of this work</a:t>
            </a:r>
          </a:p>
        </p:txBody>
      </p:sp>
      <p:sp>
        <p:nvSpPr>
          <p:cNvPr id="5" name="Rectangle 4"/>
          <p:cNvSpPr/>
          <p:nvPr/>
        </p:nvSpPr>
        <p:spPr>
          <a:xfrm>
            <a:off x="193040" y="1536454"/>
            <a:ext cx="8737600" cy="1323439"/>
          </a:xfrm>
          <a:prstGeom prst="rect">
            <a:avLst/>
          </a:prstGeom>
        </p:spPr>
        <p:txBody>
          <a:bodyPr wrap="square">
            <a:spAutoFit/>
          </a:bodyPr>
          <a:lstStyle/>
          <a:p>
            <a:pPr algn="just"/>
            <a:r>
              <a:rPr lang="en-US" sz="1600" dirty="0"/>
              <a:t>The main purpose of this work is to propose a highly compatible crowd dynamics pedestrian simulation model that can adapt to most architectural spaces. It disassembles and expresses the decision-making behaviors of pedestrians at various levels in the movement in turn, and can be applied to various scenarios. This model can be used to predict pedestrian movement in specific scenarios, and can also assist in the design of space planning and pedestrian flow guidance systems.</a:t>
            </a:r>
          </a:p>
        </p:txBody>
      </p:sp>
      <p:sp>
        <p:nvSpPr>
          <p:cNvPr id="6" name="Rectangle 5"/>
          <p:cNvSpPr/>
          <p:nvPr/>
        </p:nvSpPr>
        <p:spPr>
          <a:xfrm>
            <a:off x="299720" y="3070784"/>
            <a:ext cx="8630920" cy="2800767"/>
          </a:xfrm>
          <a:prstGeom prst="rect">
            <a:avLst/>
          </a:prstGeom>
        </p:spPr>
        <p:txBody>
          <a:bodyPr wrap="square">
            <a:spAutoFit/>
          </a:bodyPr>
          <a:lstStyle/>
          <a:p>
            <a:pPr marL="285750" indent="-285750">
              <a:buFont typeface="Wingdings" panose="05000000000000000000" pitchFamily="2" charset="2"/>
              <a:buChar char="Ø"/>
            </a:pPr>
            <a:r>
              <a:rPr lang="en-US" sz="1600" dirty="0"/>
              <a:t>Aiming at the defects of inaccurate information collection and vague quantification methods in the past models, a processing method based on visual perception method is proposed.</a:t>
            </a:r>
          </a:p>
          <a:p>
            <a:pPr marL="285750" indent="-285750">
              <a:buFont typeface="Wingdings" panose="05000000000000000000" pitchFamily="2" charset="2"/>
              <a:buChar char="Ø"/>
            </a:pPr>
            <a:r>
              <a:rPr lang="en-US" sz="1600" dirty="0"/>
              <a:t>This work provides a generalized framework for establishing crowd dynamics model for the space with random distributed obstacles and visibility occlusion.</a:t>
            </a:r>
          </a:p>
          <a:p>
            <a:pPr marL="285750" indent="-285750">
              <a:buFont typeface="Wingdings" panose="05000000000000000000" pitchFamily="2" charset="2"/>
              <a:buChar char="Ø"/>
            </a:pPr>
            <a:r>
              <a:rPr lang="en-US" sz="1600" dirty="0"/>
              <a:t>The decision-making preferences of pedestrians in the model will change with the progress of the movement.</a:t>
            </a:r>
          </a:p>
          <a:p>
            <a:pPr marL="285750" indent="-285750">
              <a:buFont typeface="Wingdings" panose="05000000000000000000" pitchFamily="2" charset="2"/>
              <a:buChar char="Ø"/>
            </a:pPr>
            <a:r>
              <a:rPr lang="en-US" sz="1600" dirty="0"/>
              <a:t>This work bridge the gap between experimental analysis and numerical simulation in the field of crowd dynamics by providing a data-driven microscopic model.</a:t>
            </a:r>
          </a:p>
          <a:p>
            <a:pPr marL="285750" indent="-285750">
              <a:buFont typeface="Wingdings" panose="05000000000000000000" pitchFamily="2" charset="2"/>
              <a:buChar char="Ø"/>
            </a:pPr>
            <a:r>
              <a:rPr lang="en-US" sz="1600" dirty="0"/>
              <a:t>Th</a:t>
            </a:r>
            <a:r>
              <a:rPr lang="en-US" altLang="zh-CN" sz="1600" dirty="0"/>
              <a:t>e</a:t>
            </a:r>
            <a:r>
              <a:rPr lang="en-US" sz="1600" dirty="0"/>
              <a:t> formulation method of this model describes the behavior of pedestrians in more detail, so that it can be applied to various scenarios (such as emergency and non-emergency) and can be used to evaluate the design schemes of various building spaces or pedestrian flow guidance system.</a:t>
            </a:r>
          </a:p>
        </p:txBody>
      </p:sp>
      <p:sp>
        <p:nvSpPr>
          <p:cNvPr id="7" name="Slide Number Placeholder 6"/>
          <p:cNvSpPr>
            <a:spLocks noGrp="1"/>
          </p:cNvSpPr>
          <p:nvPr>
            <p:ph type="sldNum" sz="quarter" idx="12"/>
          </p:nvPr>
        </p:nvSpPr>
        <p:spPr/>
        <p:txBody>
          <a:bodyPr/>
          <a:lstStyle/>
          <a:p>
            <a:fld id="{94031A2B-61D4-418F-8DA4-0AE2E050AA01}" type="slidenum">
              <a:rPr lang="en-US" smtClean="0"/>
              <a:t>9</a:t>
            </a:fld>
            <a:endParaRPr lang="en-US"/>
          </a:p>
        </p:txBody>
      </p:sp>
    </p:spTree>
    <p:extLst>
      <p:ext uri="{BB962C8B-B14F-4D97-AF65-F5344CB8AC3E}">
        <p14:creationId xmlns:p14="http://schemas.microsoft.com/office/powerpoint/2010/main" val="23339078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5016</TotalTime>
  <Words>11623</Words>
  <Application>Microsoft Macintosh PowerPoint</Application>
  <PresentationFormat>On-screen Show (4:3)</PresentationFormat>
  <Paragraphs>1033</Paragraphs>
  <Slides>75</Slides>
  <Notes>64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Arial</vt:lpstr>
      <vt:lpstr>Calibri</vt:lpstr>
      <vt:lpstr>Calibri Light</vt:lpstr>
      <vt:lpstr>Cambria Math</vt:lpstr>
      <vt:lpstr>Century</vt:lpstr>
      <vt:lpstr>Courier New</vt:lpstr>
      <vt:lpstr>Helvetica</vt:lpstr>
      <vt:lpstr>Times New Roman</vt:lpstr>
      <vt:lpstr>Wingdings</vt:lpstr>
      <vt:lpstr>Office Theme</vt:lpstr>
      <vt:lpstr>Bi-layer simulation framework for adaptive path planning problem in crowd dynamics</vt:lpstr>
      <vt:lpstr>Crowd Dynamics Simulation Model</vt:lpstr>
      <vt:lpstr>Bi-Layer Framework for Crowd Dynamics Simulation</vt:lpstr>
      <vt:lpstr>Table of Contents</vt:lpstr>
      <vt:lpstr>Table of Contents</vt:lpstr>
      <vt:lpstr>Chapter 1 Introduction</vt:lpstr>
      <vt:lpstr>Chapter 1 Introduction</vt:lpstr>
      <vt:lpstr>Chapter 1 Introduction</vt:lpstr>
      <vt:lpstr>Chapter 1 Introduction</vt:lpstr>
      <vt:lpstr>Chapter 1 Introduction</vt:lpstr>
      <vt:lpstr>Chapter 2 Literature Review</vt:lpstr>
      <vt:lpstr>Chapter 2 Literature Review</vt:lpstr>
      <vt:lpstr>Chapter 2 Literature Review</vt:lpstr>
      <vt:lpstr>Chapter 2 Literature Review</vt:lpstr>
      <vt:lpstr>Chapter 2 Literature Review</vt:lpstr>
      <vt:lpstr>Chapter 2 Literature Review</vt:lpstr>
      <vt:lpstr>Chapter 2 Literature Review</vt:lpstr>
      <vt:lpstr>Chapter 2 Literature Review</vt:lpstr>
      <vt:lpstr>Chapter 2 Literature Review</vt:lpstr>
      <vt:lpstr>Chapter 2 Literature Review</vt:lpstr>
      <vt:lpstr>Chapter 2 Literature Review</vt:lpstr>
      <vt:lpstr>Chapter 2 Literature Review</vt:lpstr>
      <vt:lpstr>Chapter 2 Literature Review</vt:lpstr>
      <vt:lpstr>Chapter 2 Related Methodologies</vt:lpstr>
      <vt:lpstr>Chapter 2 Related Methodologies</vt:lpstr>
      <vt:lpstr>Chapter 2 Related Methodologies</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Chapter 3 Crowd Dynamics Model Formulation</vt:lpstr>
      <vt:lpstr>Topics in subsequent chapters</vt:lpstr>
      <vt:lpstr>Chapter 4 Pedestrian flow navigated by anthropomorphic regulation</vt:lpstr>
      <vt:lpstr>Chapter 4 Pedestrian flow navigated by anthropomorphic regulation</vt:lpstr>
      <vt:lpstr>Chapter 4 Pedestrian flow navigated by anthropomorphic regulation</vt:lpstr>
      <vt:lpstr>Chapter 4 Pedestrian flow navigated by anthropomorphic regulation</vt:lpstr>
      <vt:lpstr>Chapter 4 Pedestrian flow navigated by anthropomorphic regulation</vt:lpstr>
      <vt:lpstr>Chapter 4 Pedestrian flow navigated by anthropomorphic regulation</vt:lpstr>
      <vt:lpstr>Chapter 4 Pedestrian flow navigated by anthropomorphic regulation</vt:lpstr>
      <vt:lpstr>Chapter 4 Pedestrian flow navigated by anthropomorphic regulation</vt:lpstr>
      <vt:lpstr>Chapter 4 Pedestrian flow navigated by anthropomorphic regulation</vt:lpstr>
      <vt:lpstr>Chapter 4 Pedestrian flow navigated by anthropomorphic regulation</vt:lpstr>
      <vt:lpstr>Chapter 4 Pedestrian flow navigated by anthropomorphic regulation</vt:lpstr>
      <vt:lpstr>Chapter 4 Pedestrian flow navigated by anthropomorphic regulation</vt:lpstr>
      <vt:lpstr>Chapter 4 Pedestrian flow navigated by anthropomorphic regulation</vt:lpstr>
      <vt:lpstr>Chapter 5 Crowd dynamics simulation driven by ML guidance layer</vt:lpstr>
      <vt:lpstr>Chapter 5 Crowd dynamics simulation driven by ML guidance layer</vt:lpstr>
      <vt:lpstr>Chapter 5 Crowd dynamics simulation driven by ML guidance layer</vt:lpstr>
      <vt:lpstr>Chapter 5 Crowd dynamics simulation driven by ML guidance layer</vt:lpstr>
      <vt:lpstr>Chapter 5 Crowd dynamics simulation driven by ML guidance layer</vt:lpstr>
      <vt:lpstr>Chapter 5 Crowd dynamics simulation driven by ML guidance layer</vt:lpstr>
      <vt:lpstr>Chapter 5 Crowd dynamics simulation driven by ML guidance layer</vt:lpstr>
      <vt:lpstr>Chapter 6 Multi-directional pedestrians flow simulation</vt:lpstr>
      <vt:lpstr>Chapter 6 Multi-directional pedestrian flow simulation</vt:lpstr>
      <vt:lpstr>Chapter 6 Multi-directional pedestrian flow simulation</vt:lpstr>
      <vt:lpstr>Chapter 6 Multi-directional pedestrian flow simulation</vt:lpstr>
      <vt:lpstr>Chapter 6 Multi-directional pedestrian flow simulation</vt:lpstr>
      <vt:lpstr>Chapter 7 Summary</vt:lpstr>
      <vt:lpstr>Chapter 7 Summary</vt:lpstr>
      <vt:lpstr>Chapter 7 Summary</vt:lpstr>
      <vt:lpstr>PowerPoint Presentation</vt:lpstr>
    </vt:vector>
  </TitlesOfParts>
  <Company>Tokyo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 dynamics simulation: Improvements in psychological and kinetic description</dc:title>
  <dc:creator>Zhou Zixuan</dc:creator>
  <cp:lastModifiedBy>Zhou Zixuan</cp:lastModifiedBy>
  <cp:revision>286</cp:revision>
  <dcterms:created xsi:type="dcterms:W3CDTF">2021-04-13T10:28:24Z</dcterms:created>
  <dcterms:modified xsi:type="dcterms:W3CDTF">2021-10-01T13:21:52Z</dcterms:modified>
</cp:coreProperties>
</file>